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25BF8F9-D5EE-49DD-9A87-D702920EC96C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38D20A-33DF-4994-992C-6D30E9B163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6E6C25-EF05-442F-9F39-87B7A2EEA2E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32DFF-8D4D-4863-A323-06922B6439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C50A8-BD16-4842-A47E-6DA77A6E6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91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62B2C-308A-4C9F-912A-146FB65D0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8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7F53F-5D6D-4285-B8A5-6B26789718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99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86422-8EF3-4A7A-AD07-4443D759C1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9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DC3C1-10AF-4D6F-9135-464B09339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75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B2F7D-D1FB-4F77-B2D8-25492DBDE1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9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A59FB-272B-44CE-B521-4FC11A5C9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9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C706A-C5A5-4B1D-BF0C-D069070632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86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AEF67-8D08-4FAE-AC66-A042B01F3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0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332B9-ABA9-42F7-A804-031102EB9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5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2534E27-3426-42AA-901C-B26B219F43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/>
          <p:cNvCxnSpPr>
            <a:cxnSpLocks/>
          </p:cNvCxnSpPr>
          <p:nvPr/>
        </p:nvCxnSpPr>
        <p:spPr>
          <a:xfrm flipH="1">
            <a:off x="3581400" y="7467600"/>
            <a:ext cx="550089" cy="207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6732"/>
              </p:ext>
            </p:extLst>
          </p:nvPr>
        </p:nvGraphicFramePr>
        <p:xfrm>
          <a:off x="152400" y="152400"/>
          <a:ext cx="7010400" cy="383333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Dangerous Deposit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You’re depositing your paycheck at the ATM when you are approached at gun point and told to put your hands up. Make your way to the car and flee the area.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facing T1, toes touching stick, wrists above shoulders. Gun is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15 rounds min,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per target, steel must fall to score.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	         Current IDPA Rulebook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draw and engage T1 with at least 2 rounds while moving to P2. From P2 engage T2-T3 with at least 2 rounds each and PP1 until it falls. Move to P3 and engageT4-T5 with at least 2 rounds each. Move to P4 and engageT6-T7 with at least 2 rounds each.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may be engaged while standing at P1.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3" name="Picture 36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39725"/>
            <a:ext cx="91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11"/>
          <p:cNvSpPr>
            <a:spLocks noChangeArrowheads="1"/>
          </p:cNvSpPr>
          <p:nvPr/>
        </p:nvSpPr>
        <p:spPr bwMode="auto">
          <a:xfrm>
            <a:off x="1472836" y="7069137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1" name="Group 292"/>
          <p:cNvGrpSpPr>
            <a:grpSpLocks/>
          </p:cNvGrpSpPr>
          <p:nvPr/>
        </p:nvGrpSpPr>
        <p:grpSpPr bwMode="auto">
          <a:xfrm flipH="1">
            <a:off x="621508" y="7545783"/>
            <a:ext cx="222250" cy="858838"/>
            <a:chOff x="384" y="816"/>
            <a:chExt cx="140" cy="541"/>
          </a:xfrm>
        </p:grpSpPr>
        <p:sp>
          <p:nvSpPr>
            <p:cNvPr id="11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296126" y="8294409"/>
            <a:ext cx="152400" cy="3444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1"/>
          <p:cNvSpPr>
            <a:spLocks noChangeArrowheads="1"/>
          </p:cNvSpPr>
          <p:nvPr/>
        </p:nvSpPr>
        <p:spPr bwMode="auto">
          <a:xfrm>
            <a:off x="3472850" y="6166127"/>
            <a:ext cx="724371" cy="74584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" name="Freeform 55"/>
          <p:cNvSpPr>
            <a:spLocks/>
          </p:cNvSpPr>
          <p:nvPr/>
        </p:nvSpPr>
        <p:spPr bwMode="auto">
          <a:xfrm flipH="1">
            <a:off x="3985353" y="6729326"/>
            <a:ext cx="150469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288"/>
          <p:cNvGrpSpPr>
            <a:grpSpLocks/>
          </p:cNvGrpSpPr>
          <p:nvPr/>
        </p:nvGrpSpPr>
        <p:grpSpPr bwMode="auto">
          <a:xfrm>
            <a:off x="5968636" y="6109632"/>
            <a:ext cx="222250" cy="858838"/>
            <a:chOff x="384" y="816"/>
            <a:chExt cx="140" cy="541"/>
          </a:xfrm>
        </p:grpSpPr>
        <p:sp>
          <p:nvSpPr>
            <p:cNvPr id="13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88"/>
          <p:cNvGrpSpPr>
            <a:grpSpLocks/>
          </p:cNvGrpSpPr>
          <p:nvPr/>
        </p:nvGrpSpPr>
        <p:grpSpPr bwMode="auto">
          <a:xfrm>
            <a:off x="5728067" y="6030032"/>
            <a:ext cx="222250" cy="858838"/>
            <a:chOff x="384" y="816"/>
            <a:chExt cx="140" cy="541"/>
          </a:xfrm>
        </p:grpSpPr>
        <p:sp>
          <p:nvSpPr>
            <p:cNvPr id="14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292"/>
          <p:cNvGrpSpPr>
            <a:grpSpLocks/>
          </p:cNvGrpSpPr>
          <p:nvPr/>
        </p:nvGrpSpPr>
        <p:grpSpPr bwMode="auto">
          <a:xfrm flipH="1">
            <a:off x="3909239" y="4848099"/>
            <a:ext cx="222250" cy="858838"/>
            <a:chOff x="384" y="816"/>
            <a:chExt cx="140" cy="541"/>
          </a:xfrm>
        </p:grpSpPr>
        <p:sp>
          <p:nvSpPr>
            <p:cNvPr id="14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2"/>
          <p:cNvGrpSpPr>
            <a:grpSpLocks/>
          </p:cNvGrpSpPr>
          <p:nvPr/>
        </p:nvGrpSpPr>
        <p:grpSpPr bwMode="auto">
          <a:xfrm flipH="1">
            <a:off x="3675878" y="4969939"/>
            <a:ext cx="222250" cy="858838"/>
            <a:chOff x="384" y="816"/>
            <a:chExt cx="140" cy="541"/>
          </a:xfrm>
        </p:grpSpPr>
        <p:sp>
          <p:nvSpPr>
            <p:cNvPr id="15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5" name="Straight Connector 154"/>
          <p:cNvCxnSpPr>
            <a:cxnSpLocks/>
          </p:cNvCxnSpPr>
          <p:nvPr/>
        </p:nvCxnSpPr>
        <p:spPr>
          <a:xfrm flipH="1">
            <a:off x="2539636" y="8281987"/>
            <a:ext cx="100828" cy="4635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8148" y="83661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104917" y="8329096"/>
            <a:ext cx="5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579083" y="75715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60" name="Straight Connector 159"/>
          <p:cNvCxnSpPr>
            <a:cxnSpLocks/>
          </p:cNvCxnSpPr>
          <p:nvPr/>
        </p:nvCxnSpPr>
        <p:spPr>
          <a:xfrm>
            <a:off x="4205812" y="6888870"/>
            <a:ext cx="193953" cy="4722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598089" y="6908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5772" y="71587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73866" y="5636190"/>
            <a:ext cx="5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905450" y="5776684"/>
            <a:ext cx="5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10395" y="4489530"/>
            <a:ext cx="5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487373" y="4611443"/>
            <a:ext cx="5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170" name="Group 21"/>
          <p:cNvGrpSpPr>
            <a:grpSpLocks/>
          </p:cNvGrpSpPr>
          <p:nvPr/>
        </p:nvGrpSpPr>
        <p:grpSpPr bwMode="auto">
          <a:xfrm>
            <a:off x="2340994" y="5016763"/>
            <a:ext cx="185738" cy="660400"/>
            <a:chOff x="5403" y="3457"/>
            <a:chExt cx="209" cy="755"/>
          </a:xfrm>
        </p:grpSpPr>
        <p:sp>
          <p:nvSpPr>
            <p:cNvPr id="17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93123" y="4550860"/>
            <a:ext cx="393700" cy="1271588"/>
            <a:chOff x="-1447800" y="4956061"/>
            <a:chExt cx="393700" cy="1271588"/>
          </a:xfrm>
        </p:grpSpPr>
        <p:sp>
          <p:nvSpPr>
            <p:cNvPr id="178" name="AutoShape 14"/>
            <p:cNvSpPr>
              <a:spLocks noChangeArrowheads="1"/>
            </p:cNvSpPr>
            <p:nvPr/>
          </p:nvSpPr>
          <p:spPr bwMode="auto">
            <a:xfrm>
              <a:off x="-1447800" y="5508925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AutoShape 15"/>
            <p:cNvSpPr>
              <a:spLocks noChangeArrowheads="1"/>
            </p:cNvSpPr>
            <p:nvPr/>
          </p:nvSpPr>
          <p:spPr bwMode="auto">
            <a:xfrm>
              <a:off x="-1447800" y="4956061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29"/>
          <p:cNvGrpSpPr>
            <a:grpSpLocks/>
          </p:cNvGrpSpPr>
          <p:nvPr/>
        </p:nvGrpSpPr>
        <p:grpSpPr bwMode="auto">
          <a:xfrm>
            <a:off x="3158076" y="5916204"/>
            <a:ext cx="287338" cy="790575"/>
            <a:chOff x="528" y="240"/>
            <a:chExt cx="181" cy="498"/>
          </a:xfrm>
        </p:grpSpPr>
        <p:sp>
          <p:nvSpPr>
            <p:cNvPr id="1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/>
          <p:cNvGrpSpPr>
            <a:grpSpLocks/>
          </p:cNvGrpSpPr>
          <p:nvPr/>
        </p:nvGrpSpPr>
        <p:grpSpPr bwMode="auto">
          <a:xfrm>
            <a:off x="2854542" y="5909854"/>
            <a:ext cx="287338" cy="790575"/>
            <a:chOff x="528" y="240"/>
            <a:chExt cx="181" cy="498"/>
          </a:xfrm>
        </p:grpSpPr>
        <p:sp>
          <p:nvSpPr>
            <p:cNvPr id="12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754039" y="5561239"/>
            <a:ext cx="5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089397" y="55638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949946" y="4680670"/>
            <a:ext cx="67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64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500" y="6295939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10" y="5041149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216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dcterms:created xsi:type="dcterms:W3CDTF">2002-08-21T12:11:08Z</dcterms:created>
  <dcterms:modified xsi:type="dcterms:W3CDTF">2020-02-09T00:25:43Z</dcterms:modified>
  <cp:category>Shooting</cp:category>
</cp:coreProperties>
</file>