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75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23.12.2018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8891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105271"/>
              </p:ext>
            </p:extLst>
          </p:nvPr>
        </p:nvGraphicFramePr>
        <p:xfrm>
          <a:off x="152400" y="152400"/>
          <a:ext cx="7010400" cy="4638002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2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Did You Practice for This? 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Englmaier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Show us what you got!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in any box, facing downrange, gun loaded and holstered. Starting Mag downloaded to 4.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14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4 IDPA, 4-Plate rack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Not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NOTES:PCC start with stock on belt, muzzle pointing at cone.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signal, engage all targets as specified.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Box A, only targets marked A may be engaged. Weak Hand Only.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Box B, only targets marked B may be engaged. Strong Hand Only.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Center Box, only plate rack targets may be engaged. Freestyle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Both hands may be used  for reloads, but shooting may only be done as specified.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2207951" y="7650868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2164679" y="7583269"/>
            <a:ext cx="698737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Box</a:t>
            </a:r>
          </a:p>
          <a:p>
            <a:pPr algn="ctr"/>
            <a:r>
              <a:rPr lang="en-US" b="1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836B9F-E676-440D-8F74-2FBE6E1B5E4B}"/>
              </a:ext>
            </a:extLst>
          </p:cNvPr>
          <p:cNvSpPr txBox="1"/>
          <p:nvPr/>
        </p:nvSpPr>
        <p:spPr>
          <a:xfrm>
            <a:off x="1698246" y="6054084"/>
            <a:ext cx="129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Targets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29">
            <a:extLst>
              <a:ext uri="{FF2B5EF4-FFF2-40B4-BE49-F238E27FC236}">
                <a16:creationId xmlns:a16="http://schemas.microsoft.com/office/drawing/2014/main" id="{F12271E4-EBB2-4E7B-B469-96FA6E7280E9}"/>
              </a:ext>
            </a:extLst>
          </p:cNvPr>
          <p:cNvGrpSpPr>
            <a:grpSpLocks/>
          </p:cNvGrpSpPr>
          <p:nvPr/>
        </p:nvGrpSpPr>
        <p:grpSpPr bwMode="auto">
          <a:xfrm>
            <a:off x="1881351" y="5313287"/>
            <a:ext cx="287338" cy="790575"/>
            <a:chOff x="528" y="240"/>
            <a:chExt cx="181" cy="498"/>
          </a:xfrm>
        </p:grpSpPr>
        <p:sp>
          <p:nvSpPr>
            <p:cNvPr id="18" name="Line 30">
              <a:extLst>
                <a:ext uri="{FF2B5EF4-FFF2-40B4-BE49-F238E27FC236}">
                  <a16:creationId xmlns:a16="http://schemas.microsoft.com/office/drawing/2014/main" id="{8E08A036-D516-4356-AEBE-D6E2AE0290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1">
              <a:extLst>
                <a:ext uri="{FF2B5EF4-FFF2-40B4-BE49-F238E27FC236}">
                  <a16:creationId xmlns:a16="http://schemas.microsoft.com/office/drawing/2014/main" id="{DD6375FD-3CCC-4FE0-BAF2-EC80F8EE1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0CC0CF53-F6E7-4C6E-B84F-68A9D4CD8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9">
            <a:extLst>
              <a:ext uri="{FF2B5EF4-FFF2-40B4-BE49-F238E27FC236}">
                <a16:creationId xmlns:a16="http://schemas.microsoft.com/office/drawing/2014/main" id="{EF6D6E93-20A0-4A25-A1F8-331D2F0FFC65}"/>
              </a:ext>
            </a:extLst>
          </p:cNvPr>
          <p:cNvGrpSpPr>
            <a:grpSpLocks/>
          </p:cNvGrpSpPr>
          <p:nvPr/>
        </p:nvGrpSpPr>
        <p:grpSpPr bwMode="auto">
          <a:xfrm>
            <a:off x="2288544" y="5313288"/>
            <a:ext cx="287338" cy="790575"/>
            <a:chOff x="528" y="240"/>
            <a:chExt cx="181" cy="498"/>
          </a:xfrm>
        </p:grpSpPr>
        <p:sp>
          <p:nvSpPr>
            <p:cNvPr id="22" name="Line 30">
              <a:extLst>
                <a:ext uri="{FF2B5EF4-FFF2-40B4-BE49-F238E27FC236}">
                  <a16:creationId xmlns:a16="http://schemas.microsoft.com/office/drawing/2014/main" id="{027B2B4C-D565-45AA-9A50-6242B7EA8E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1">
              <a:extLst>
                <a:ext uri="{FF2B5EF4-FFF2-40B4-BE49-F238E27FC236}">
                  <a16:creationId xmlns:a16="http://schemas.microsoft.com/office/drawing/2014/main" id="{34A3CD62-937C-4515-A487-B9E3A0F2B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3FBAF855-C20B-465F-B75C-D6BA30214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9">
            <a:extLst>
              <a:ext uri="{FF2B5EF4-FFF2-40B4-BE49-F238E27FC236}">
                <a16:creationId xmlns:a16="http://schemas.microsoft.com/office/drawing/2014/main" id="{CDDCB4F6-7022-46C3-9349-156E42199690}"/>
              </a:ext>
            </a:extLst>
          </p:cNvPr>
          <p:cNvGrpSpPr>
            <a:grpSpLocks/>
          </p:cNvGrpSpPr>
          <p:nvPr/>
        </p:nvGrpSpPr>
        <p:grpSpPr bwMode="auto">
          <a:xfrm>
            <a:off x="4987926" y="5313286"/>
            <a:ext cx="287338" cy="790575"/>
            <a:chOff x="528" y="240"/>
            <a:chExt cx="181" cy="498"/>
          </a:xfrm>
        </p:grpSpPr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53E2AB7A-1187-4F1B-AE81-E2FEAF037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1D30208C-2F09-460A-857D-46F53B8E3F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A37489C0-4BFC-4B2C-A9D2-0C4394E68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id="{E7846AC9-7044-4235-B4B0-3AD95C2529AB}"/>
              </a:ext>
            </a:extLst>
          </p:cNvPr>
          <p:cNvGrpSpPr>
            <a:grpSpLocks/>
          </p:cNvGrpSpPr>
          <p:nvPr/>
        </p:nvGrpSpPr>
        <p:grpSpPr bwMode="auto">
          <a:xfrm>
            <a:off x="5395119" y="5313287"/>
            <a:ext cx="287338" cy="790575"/>
            <a:chOff x="528" y="240"/>
            <a:chExt cx="181" cy="498"/>
          </a:xfrm>
        </p:grpSpPr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37B1BB8E-B7EA-4C2F-849B-6747885E21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>
              <a:extLst>
                <a:ext uri="{FF2B5EF4-FFF2-40B4-BE49-F238E27FC236}">
                  <a16:creationId xmlns:a16="http://schemas.microsoft.com/office/drawing/2014/main" id="{CD2FD319-E7AE-4619-986F-DB1594D41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CF5483D7-B828-48E9-BE95-DC730044F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Rectangle 126">
            <a:extLst>
              <a:ext uri="{FF2B5EF4-FFF2-40B4-BE49-F238E27FC236}">
                <a16:creationId xmlns:a16="http://schemas.microsoft.com/office/drawing/2014/main" id="{838BA571-16FF-4696-8B48-2252C0EB7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2899" y="5613454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" name="Rectangle 127">
            <a:extLst>
              <a:ext uri="{FF2B5EF4-FFF2-40B4-BE49-F238E27FC236}">
                <a16:creationId xmlns:a16="http://schemas.microsoft.com/office/drawing/2014/main" id="{1954AE45-A7C0-45DD-84FF-8D54699BC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712" y="5711879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" name="Line 132">
            <a:extLst>
              <a:ext uri="{FF2B5EF4-FFF2-40B4-BE49-F238E27FC236}">
                <a16:creationId xmlns:a16="http://schemas.microsoft.com/office/drawing/2014/main" id="{F771B5D7-EB41-4845-A165-9C64E03FB0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562" y="5638854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Oval 670">
            <a:extLst>
              <a:ext uri="{FF2B5EF4-FFF2-40B4-BE49-F238E27FC236}">
                <a16:creationId xmlns:a16="http://schemas.microsoft.com/office/drawing/2014/main" id="{A7CF5EE4-E731-4111-B373-9E7A9E3946D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272420" y="5373481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" name="Oval 670">
            <a:extLst>
              <a:ext uri="{FF2B5EF4-FFF2-40B4-BE49-F238E27FC236}">
                <a16:creationId xmlns:a16="http://schemas.microsoft.com/office/drawing/2014/main" id="{BDCBE0ED-F7B9-4191-B99C-AC93934A4C8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69005" y="5383266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" name="Oval 670">
            <a:extLst>
              <a:ext uri="{FF2B5EF4-FFF2-40B4-BE49-F238E27FC236}">
                <a16:creationId xmlns:a16="http://schemas.microsoft.com/office/drawing/2014/main" id="{B1ED35F5-CCBE-4ACF-B4F9-066FF919BE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30039" y="5373481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" name="Oval 670">
            <a:extLst>
              <a:ext uri="{FF2B5EF4-FFF2-40B4-BE49-F238E27FC236}">
                <a16:creationId xmlns:a16="http://schemas.microsoft.com/office/drawing/2014/main" id="{56162DCD-1D83-42D4-BFC3-9D34A31B6A3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03144" y="5383266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3A1E919-F2DD-4D65-8915-0FA950B04189}"/>
              </a:ext>
            </a:extLst>
          </p:cNvPr>
          <p:cNvCxnSpPr>
            <a:cxnSpLocks/>
          </p:cNvCxnSpPr>
          <p:nvPr/>
        </p:nvCxnSpPr>
        <p:spPr>
          <a:xfrm flipH="1">
            <a:off x="2207950" y="7654349"/>
            <a:ext cx="1" cy="50417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1D785DE-E178-4A7D-8227-F012ABDC6F50}"/>
              </a:ext>
            </a:extLst>
          </p:cNvPr>
          <p:cNvCxnSpPr>
            <a:cxnSpLocks/>
          </p:cNvCxnSpPr>
          <p:nvPr/>
        </p:nvCxnSpPr>
        <p:spPr>
          <a:xfrm flipH="1">
            <a:off x="2207950" y="8158522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28650FF-3C74-4D78-BB1A-E327947303EF}"/>
              </a:ext>
            </a:extLst>
          </p:cNvPr>
          <p:cNvCxnSpPr>
            <a:cxnSpLocks/>
          </p:cNvCxnSpPr>
          <p:nvPr/>
        </p:nvCxnSpPr>
        <p:spPr>
          <a:xfrm flipH="1">
            <a:off x="2804848" y="7654349"/>
            <a:ext cx="1" cy="50417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D902D21-2EA2-44A2-AE25-39886F34DA2E}"/>
              </a:ext>
            </a:extLst>
          </p:cNvPr>
          <p:cNvCxnSpPr>
            <a:cxnSpLocks/>
          </p:cNvCxnSpPr>
          <p:nvPr/>
        </p:nvCxnSpPr>
        <p:spPr>
          <a:xfrm flipH="1">
            <a:off x="4760531" y="7650868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6C29908-6A16-406D-BF37-15BEF0F4E597}"/>
              </a:ext>
            </a:extLst>
          </p:cNvPr>
          <p:cNvSpPr txBox="1"/>
          <p:nvPr/>
        </p:nvSpPr>
        <p:spPr>
          <a:xfrm>
            <a:off x="4717259" y="7583269"/>
            <a:ext cx="698737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Box</a:t>
            </a:r>
          </a:p>
          <a:p>
            <a:pPr algn="ctr"/>
            <a:r>
              <a:rPr lang="en-US" b="1" dirty="0"/>
              <a:t>A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68ABE9F-634C-4BF2-AA4A-32BFBEC6D767}"/>
              </a:ext>
            </a:extLst>
          </p:cNvPr>
          <p:cNvCxnSpPr>
            <a:cxnSpLocks/>
          </p:cNvCxnSpPr>
          <p:nvPr/>
        </p:nvCxnSpPr>
        <p:spPr>
          <a:xfrm flipH="1">
            <a:off x="4760530" y="7654349"/>
            <a:ext cx="1" cy="50417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92829B7-3E36-4E42-9DF9-D660CB8FDFA8}"/>
              </a:ext>
            </a:extLst>
          </p:cNvPr>
          <p:cNvCxnSpPr>
            <a:cxnSpLocks/>
          </p:cNvCxnSpPr>
          <p:nvPr/>
        </p:nvCxnSpPr>
        <p:spPr>
          <a:xfrm flipH="1">
            <a:off x="4760530" y="8158522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D292D32-F78B-43F4-84C0-0859D1AE89CE}"/>
              </a:ext>
            </a:extLst>
          </p:cNvPr>
          <p:cNvCxnSpPr>
            <a:cxnSpLocks/>
          </p:cNvCxnSpPr>
          <p:nvPr/>
        </p:nvCxnSpPr>
        <p:spPr>
          <a:xfrm flipH="1">
            <a:off x="5357428" y="7654349"/>
            <a:ext cx="1" cy="50417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3E6AA22-26BC-42B8-81CE-91083C0BB428}"/>
              </a:ext>
            </a:extLst>
          </p:cNvPr>
          <p:cNvCxnSpPr>
            <a:cxnSpLocks/>
          </p:cNvCxnSpPr>
          <p:nvPr/>
        </p:nvCxnSpPr>
        <p:spPr>
          <a:xfrm flipH="1">
            <a:off x="3564408" y="8641468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DCCFD19-C6B7-4BCF-88C4-787CE28FAE22}"/>
              </a:ext>
            </a:extLst>
          </p:cNvPr>
          <p:cNvSpPr txBox="1"/>
          <p:nvPr/>
        </p:nvSpPr>
        <p:spPr>
          <a:xfrm>
            <a:off x="3412750" y="8573869"/>
            <a:ext cx="930650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Center Box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3A3BEE9-766C-432A-B5E7-C2674AFE71D4}"/>
              </a:ext>
            </a:extLst>
          </p:cNvPr>
          <p:cNvCxnSpPr>
            <a:cxnSpLocks/>
          </p:cNvCxnSpPr>
          <p:nvPr/>
        </p:nvCxnSpPr>
        <p:spPr>
          <a:xfrm flipH="1">
            <a:off x="3564407" y="8644949"/>
            <a:ext cx="1" cy="50417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3BCEAA9-360B-41E0-89FD-57FE95DF3AC3}"/>
              </a:ext>
            </a:extLst>
          </p:cNvPr>
          <p:cNvCxnSpPr>
            <a:cxnSpLocks/>
          </p:cNvCxnSpPr>
          <p:nvPr/>
        </p:nvCxnSpPr>
        <p:spPr>
          <a:xfrm flipH="1">
            <a:off x="3564407" y="9149122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8ADA778-9C4D-4584-A3CE-C6CD6E9BE388}"/>
              </a:ext>
            </a:extLst>
          </p:cNvPr>
          <p:cNvCxnSpPr>
            <a:cxnSpLocks/>
          </p:cNvCxnSpPr>
          <p:nvPr/>
        </p:nvCxnSpPr>
        <p:spPr>
          <a:xfrm flipH="1">
            <a:off x="4161305" y="8644949"/>
            <a:ext cx="1" cy="50417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EC6A83E-8D77-47B4-AF21-A1B4C98E71A0}"/>
              </a:ext>
            </a:extLst>
          </p:cNvPr>
          <p:cNvSpPr txBox="1"/>
          <p:nvPr/>
        </p:nvSpPr>
        <p:spPr>
          <a:xfrm>
            <a:off x="4745886" y="6134389"/>
            <a:ext cx="129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 Targets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C3B5F1D-CB96-47D4-8585-13BCDF04AE2B}"/>
              </a:ext>
            </a:extLst>
          </p:cNvPr>
          <p:cNvGrpSpPr/>
          <p:nvPr/>
        </p:nvGrpSpPr>
        <p:grpSpPr>
          <a:xfrm>
            <a:off x="3417344" y="6054084"/>
            <a:ext cx="685800" cy="587829"/>
            <a:chOff x="166468" y="7843451"/>
            <a:chExt cx="685800" cy="587829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02D3FA7-EB77-4BC3-A602-BCFC73E0B57B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95" name="Isosceles Triangle 94">
                <a:extLst>
                  <a:ext uri="{FF2B5EF4-FFF2-40B4-BE49-F238E27FC236}">
                    <a16:creationId xmlns:a16="http://schemas.microsoft.com/office/drawing/2014/main" id="{436D9721-F42D-4C65-8F7C-33F8AD656765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CC205D7E-721D-4DF7-A1F3-B03458458487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9739DEC0-D188-4D83-B0E5-D5CDCA721755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48D8332-AACF-4F8F-A07B-D685DAF3940C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PCC Start cone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0CA96860-BAC6-4193-A2EC-8C778CA0F8B1}"/>
              </a:ext>
            </a:extLst>
          </p:cNvPr>
          <p:cNvSpPr txBox="1"/>
          <p:nvPr/>
        </p:nvSpPr>
        <p:spPr>
          <a:xfrm>
            <a:off x="1985582" y="5299422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                     Plate Rack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Box A and Box B distance no greater than 7 meters to their targets. Put signs under each paper target to designate them “A” or “B” targets so shooters don’t forget.</a:t>
            </a:r>
          </a:p>
          <a:p>
            <a:r>
              <a:rPr lang="en-US" sz="1400" dirty="0"/>
              <a:t>Center Steel box must be far enough back for safety purposes.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A6171-88FD-460A-95A0-B1E6F403B46D}"/>
              </a:ext>
            </a:extLst>
          </p:cNvPr>
          <p:cNvSpPr txBox="1"/>
          <p:nvPr/>
        </p:nvSpPr>
        <p:spPr>
          <a:xfrm>
            <a:off x="2421492" y="3352800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7" name="Group 29">
            <a:extLst>
              <a:ext uri="{FF2B5EF4-FFF2-40B4-BE49-F238E27FC236}">
                <a16:creationId xmlns:a16="http://schemas.microsoft.com/office/drawing/2014/main" id="{E21AF208-FC0B-4D26-A32B-D59C2BA2E66D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4151872"/>
            <a:ext cx="287338" cy="790575"/>
            <a:chOff x="528" y="240"/>
            <a:chExt cx="181" cy="498"/>
          </a:xfrm>
        </p:grpSpPr>
        <p:sp>
          <p:nvSpPr>
            <p:cNvPr id="8" name="Line 30">
              <a:extLst>
                <a:ext uri="{FF2B5EF4-FFF2-40B4-BE49-F238E27FC236}">
                  <a16:creationId xmlns:a16="http://schemas.microsoft.com/office/drawing/2014/main" id="{3A9238B8-E41C-4CC7-A140-0772D0024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31">
              <a:extLst>
                <a:ext uri="{FF2B5EF4-FFF2-40B4-BE49-F238E27FC236}">
                  <a16:creationId xmlns:a16="http://schemas.microsoft.com/office/drawing/2014/main" id="{1F19CCC3-F0D4-431A-BF53-3B901942A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992FDAC5-BE44-4424-8A92-8BB292240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5F4F07DA-348B-4D4A-873F-128D71E509A9}"/>
              </a:ext>
            </a:extLst>
          </p:cNvPr>
          <p:cNvSpPr txBox="1"/>
          <p:nvPr/>
        </p:nvSpPr>
        <p:spPr>
          <a:xfrm>
            <a:off x="2089793" y="4274263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4x         Standard Target</a:t>
            </a:r>
          </a:p>
        </p:txBody>
      </p:sp>
      <p:sp>
        <p:nvSpPr>
          <p:cNvPr id="43" name="Rectangle 126">
            <a:extLst>
              <a:ext uri="{FF2B5EF4-FFF2-40B4-BE49-F238E27FC236}">
                <a16:creationId xmlns:a16="http://schemas.microsoft.com/office/drawing/2014/main" id="{A7377FA6-98AF-4892-AA25-AC6E2EE0E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1492" y="5461795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" name="Rectangle 127">
            <a:extLst>
              <a:ext uri="{FF2B5EF4-FFF2-40B4-BE49-F238E27FC236}">
                <a16:creationId xmlns:a16="http://schemas.microsoft.com/office/drawing/2014/main" id="{67191870-8332-4DE1-98F6-72E1EC842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5305" y="5560220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" name="Line 132">
            <a:extLst>
              <a:ext uri="{FF2B5EF4-FFF2-40B4-BE49-F238E27FC236}">
                <a16:creationId xmlns:a16="http://schemas.microsoft.com/office/drawing/2014/main" id="{0AC2D2AD-BF71-474E-B0C8-BD2DCF631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155" y="5487195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Oval 670">
            <a:extLst>
              <a:ext uri="{FF2B5EF4-FFF2-40B4-BE49-F238E27FC236}">
                <a16:creationId xmlns:a16="http://schemas.microsoft.com/office/drawing/2014/main" id="{D3E97310-F49E-44F9-9099-E7E213B8D19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721013" y="5221822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" name="Oval 670">
            <a:extLst>
              <a:ext uri="{FF2B5EF4-FFF2-40B4-BE49-F238E27FC236}">
                <a16:creationId xmlns:a16="http://schemas.microsoft.com/office/drawing/2014/main" id="{ED92606B-9EA1-41AD-93D3-BB74D0F510D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017598" y="5231607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" name="Oval 670">
            <a:extLst>
              <a:ext uri="{FF2B5EF4-FFF2-40B4-BE49-F238E27FC236}">
                <a16:creationId xmlns:a16="http://schemas.microsoft.com/office/drawing/2014/main" id="{D996D2C9-52A4-49E6-8162-CFDE6F3821A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278632" y="5221822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" name="Oval 670">
            <a:extLst>
              <a:ext uri="{FF2B5EF4-FFF2-40B4-BE49-F238E27FC236}">
                <a16:creationId xmlns:a16="http://schemas.microsoft.com/office/drawing/2014/main" id="{8D7DBF52-D584-4465-9898-B5D8EDF17A0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51737" y="5231607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219</Words>
  <Application>Microsoft Office PowerPoint</Application>
  <PresentationFormat>Custom</PresentationFormat>
  <Paragraphs>39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167</cp:revision>
  <dcterms:created xsi:type="dcterms:W3CDTF">2002-08-21T12:11:08Z</dcterms:created>
  <dcterms:modified xsi:type="dcterms:W3CDTF">2018-12-24T04:27:26Z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