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01.03.2020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8" name="Group 4">
            <a:extLst>
              <a:ext uri="{FF2B5EF4-FFF2-40B4-BE49-F238E27FC236}">
                <a16:creationId xmlns:a16="http://schemas.microsoft.com/office/drawing/2014/main" id="{6940695E-D6DB-40E1-84B1-F547FB302115}"/>
              </a:ext>
            </a:extLst>
          </p:cNvPr>
          <p:cNvGrpSpPr>
            <a:grpSpLocks noChangeAspect="1"/>
          </p:cNvGrpSpPr>
          <p:nvPr/>
        </p:nvGrpSpPr>
        <p:grpSpPr bwMode="auto">
          <a:xfrm>
            <a:off x="5803296" y="5368378"/>
            <a:ext cx="360363" cy="838200"/>
            <a:chOff x="-2155" y="1485"/>
            <a:chExt cx="227" cy="528"/>
          </a:xfrm>
        </p:grpSpPr>
        <p:sp>
          <p:nvSpPr>
            <p:cNvPr id="269" name="AutoShape 3">
              <a:extLst>
                <a:ext uri="{FF2B5EF4-FFF2-40B4-BE49-F238E27FC236}">
                  <a16:creationId xmlns:a16="http://schemas.microsoft.com/office/drawing/2014/main" id="{BA426202-7DDE-4DE5-8B8E-B1C152D8A375}"/>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Rectangle 5">
              <a:extLst>
                <a:ext uri="{FF2B5EF4-FFF2-40B4-BE49-F238E27FC236}">
                  <a16:creationId xmlns:a16="http://schemas.microsoft.com/office/drawing/2014/main" id="{9D5A9342-109B-45C0-8BBC-3D1FB3ADD88C}"/>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Rectangle 6">
              <a:extLst>
                <a:ext uri="{FF2B5EF4-FFF2-40B4-BE49-F238E27FC236}">
                  <a16:creationId xmlns:a16="http://schemas.microsoft.com/office/drawing/2014/main" id="{150DA56D-7D85-44DF-B18D-757A0FC06087}"/>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7">
              <a:extLst>
                <a:ext uri="{FF2B5EF4-FFF2-40B4-BE49-F238E27FC236}">
                  <a16:creationId xmlns:a16="http://schemas.microsoft.com/office/drawing/2014/main" id="{AB0827C5-5013-4C7F-B825-9C1875430FB4}"/>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Line 8">
              <a:extLst>
                <a:ext uri="{FF2B5EF4-FFF2-40B4-BE49-F238E27FC236}">
                  <a16:creationId xmlns:a16="http://schemas.microsoft.com/office/drawing/2014/main" id="{039D2C74-A961-41FF-8EBD-655C7C3C8CAB}"/>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9">
              <a:extLst>
                <a:ext uri="{FF2B5EF4-FFF2-40B4-BE49-F238E27FC236}">
                  <a16:creationId xmlns:a16="http://schemas.microsoft.com/office/drawing/2014/main" id="{DF893AC1-2F4B-40B7-8E9B-850D5DFACDC3}"/>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10">
              <a:extLst>
                <a:ext uri="{FF2B5EF4-FFF2-40B4-BE49-F238E27FC236}">
                  <a16:creationId xmlns:a16="http://schemas.microsoft.com/office/drawing/2014/main" id="{CEBB5619-5DB6-4C2A-8CA8-A5A2F55B2C14}"/>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11">
              <a:extLst>
                <a:ext uri="{FF2B5EF4-FFF2-40B4-BE49-F238E27FC236}">
                  <a16:creationId xmlns:a16="http://schemas.microsoft.com/office/drawing/2014/main" id="{81AB3295-3D20-4E31-857C-951CB8132048}"/>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12">
              <a:extLst>
                <a:ext uri="{FF2B5EF4-FFF2-40B4-BE49-F238E27FC236}">
                  <a16:creationId xmlns:a16="http://schemas.microsoft.com/office/drawing/2014/main" id="{7DBFBDBB-9410-4B32-AF80-09DBED424940}"/>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13">
              <a:extLst>
                <a:ext uri="{FF2B5EF4-FFF2-40B4-BE49-F238E27FC236}">
                  <a16:creationId xmlns:a16="http://schemas.microsoft.com/office/drawing/2014/main" id="{447C2478-0B86-4F2D-944D-E52524DEB221}"/>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Line 14">
              <a:extLst>
                <a:ext uri="{FF2B5EF4-FFF2-40B4-BE49-F238E27FC236}">
                  <a16:creationId xmlns:a16="http://schemas.microsoft.com/office/drawing/2014/main" id="{C6E85C6D-235F-4595-8A65-1B239D34D36A}"/>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Line 15">
              <a:extLst>
                <a:ext uri="{FF2B5EF4-FFF2-40B4-BE49-F238E27FC236}">
                  <a16:creationId xmlns:a16="http://schemas.microsoft.com/office/drawing/2014/main" id="{047864A2-89FF-4598-9D7D-69442DDEF608}"/>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16">
              <a:extLst>
                <a:ext uri="{FF2B5EF4-FFF2-40B4-BE49-F238E27FC236}">
                  <a16:creationId xmlns:a16="http://schemas.microsoft.com/office/drawing/2014/main" id="{2611E699-FA00-4103-ABD6-3627356A5D65}"/>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17">
              <a:extLst>
                <a:ext uri="{FF2B5EF4-FFF2-40B4-BE49-F238E27FC236}">
                  <a16:creationId xmlns:a16="http://schemas.microsoft.com/office/drawing/2014/main" id="{A3F6893C-C165-4412-8021-3E4F2400F836}"/>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18">
              <a:extLst>
                <a:ext uri="{FF2B5EF4-FFF2-40B4-BE49-F238E27FC236}">
                  <a16:creationId xmlns:a16="http://schemas.microsoft.com/office/drawing/2014/main" id="{CE6AF367-590D-483D-A29A-1C963CEFE17C}"/>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19">
              <a:extLst>
                <a:ext uri="{FF2B5EF4-FFF2-40B4-BE49-F238E27FC236}">
                  <a16:creationId xmlns:a16="http://schemas.microsoft.com/office/drawing/2014/main" id="{4971DCA7-ACC0-4350-A75F-2E51276F5C48}"/>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20">
              <a:extLst>
                <a:ext uri="{FF2B5EF4-FFF2-40B4-BE49-F238E27FC236}">
                  <a16:creationId xmlns:a16="http://schemas.microsoft.com/office/drawing/2014/main" id="{0957A117-F4DC-442A-866E-2238A678F2CB}"/>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21">
              <a:extLst>
                <a:ext uri="{FF2B5EF4-FFF2-40B4-BE49-F238E27FC236}">
                  <a16:creationId xmlns:a16="http://schemas.microsoft.com/office/drawing/2014/main" id="{D923EDC1-F9F2-45DC-8E5E-71B190C7F964}"/>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22">
              <a:extLst>
                <a:ext uri="{FF2B5EF4-FFF2-40B4-BE49-F238E27FC236}">
                  <a16:creationId xmlns:a16="http://schemas.microsoft.com/office/drawing/2014/main" id="{21D07F33-FCD9-4934-9114-EE765AA4AFA9}"/>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23">
              <a:extLst>
                <a:ext uri="{FF2B5EF4-FFF2-40B4-BE49-F238E27FC236}">
                  <a16:creationId xmlns:a16="http://schemas.microsoft.com/office/drawing/2014/main" id="{A931790D-7F8D-4526-9A74-AAA17AA8819A}"/>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24">
              <a:extLst>
                <a:ext uri="{FF2B5EF4-FFF2-40B4-BE49-F238E27FC236}">
                  <a16:creationId xmlns:a16="http://schemas.microsoft.com/office/drawing/2014/main" id="{1AD2F5B6-7588-447F-B3F2-E49706548FE6}"/>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25">
              <a:extLst>
                <a:ext uri="{FF2B5EF4-FFF2-40B4-BE49-F238E27FC236}">
                  <a16:creationId xmlns:a16="http://schemas.microsoft.com/office/drawing/2014/main" id="{4F25B355-BA92-44FD-B618-B8A8097DC27D}"/>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6">
              <a:extLst>
                <a:ext uri="{FF2B5EF4-FFF2-40B4-BE49-F238E27FC236}">
                  <a16:creationId xmlns:a16="http://schemas.microsoft.com/office/drawing/2014/main" id="{657402E3-CEF3-44A4-A231-CA1C69C2FABB}"/>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7">
              <a:extLst>
                <a:ext uri="{FF2B5EF4-FFF2-40B4-BE49-F238E27FC236}">
                  <a16:creationId xmlns:a16="http://schemas.microsoft.com/office/drawing/2014/main" id="{1702AB05-F5E6-44B7-B6C9-6C9BF258F462}"/>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8">
              <a:extLst>
                <a:ext uri="{FF2B5EF4-FFF2-40B4-BE49-F238E27FC236}">
                  <a16:creationId xmlns:a16="http://schemas.microsoft.com/office/drawing/2014/main" id="{43118AF6-68EF-4321-A943-FFD57DBC996B}"/>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Freeform 29">
              <a:extLst>
                <a:ext uri="{FF2B5EF4-FFF2-40B4-BE49-F238E27FC236}">
                  <a16:creationId xmlns:a16="http://schemas.microsoft.com/office/drawing/2014/main" id="{09814038-8902-46B9-983A-7F49F9D3017B}"/>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0" name="Group 4">
            <a:extLst>
              <a:ext uri="{FF2B5EF4-FFF2-40B4-BE49-F238E27FC236}">
                <a16:creationId xmlns:a16="http://schemas.microsoft.com/office/drawing/2014/main" id="{85662310-A592-42AA-A865-FF6678B5819B}"/>
              </a:ext>
            </a:extLst>
          </p:cNvPr>
          <p:cNvGrpSpPr>
            <a:grpSpLocks noChangeAspect="1"/>
          </p:cNvGrpSpPr>
          <p:nvPr/>
        </p:nvGrpSpPr>
        <p:grpSpPr bwMode="auto">
          <a:xfrm>
            <a:off x="4419725" y="5442554"/>
            <a:ext cx="360363" cy="838200"/>
            <a:chOff x="-2155" y="1485"/>
            <a:chExt cx="227" cy="528"/>
          </a:xfrm>
        </p:grpSpPr>
        <p:sp>
          <p:nvSpPr>
            <p:cNvPr id="201" name="AutoShape 3">
              <a:extLst>
                <a:ext uri="{FF2B5EF4-FFF2-40B4-BE49-F238E27FC236}">
                  <a16:creationId xmlns:a16="http://schemas.microsoft.com/office/drawing/2014/main" id="{FAF1B34B-60D6-4BE5-BADC-B14DA1FFF702}"/>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5">
              <a:extLst>
                <a:ext uri="{FF2B5EF4-FFF2-40B4-BE49-F238E27FC236}">
                  <a16:creationId xmlns:a16="http://schemas.microsoft.com/office/drawing/2014/main" id="{36AA4403-A541-4866-90FF-EE48A17C23F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6">
              <a:extLst>
                <a:ext uri="{FF2B5EF4-FFF2-40B4-BE49-F238E27FC236}">
                  <a16:creationId xmlns:a16="http://schemas.microsoft.com/office/drawing/2014/main" id="{8917E011-9792-45C2-B5FE-047264CA164C}"/>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7">
              <a:extLst>
                <a:ext uri="{FF2B5EF4-FFF2-40B4-BE49-F238E27FC236}">
                  <a16:creationId xmlns:a16="http://schemas.microsoft.com/office/drawing/2014/main" id="{E9243E1D-EFD1-4F7F-8DA9-F75234E7E2CE}"/>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Line 8">
              <a:extLst>
                <a:ext uri="{FF2B5EF4-FFF2-40B4-BE49-F238E27FC236}">
                  <a16:creationId xmlns:a16="http://schemas.microsoft.com/office/drawing/2014/main" id="{B003AFDF-906A-425C-89ED-A5CC466DF77A}"/>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9">
              <a:extLst>
                <a:ext uri="{FF2B5EF4-FFF2-40B4-BE49-F238E27FC236}">
                  <a16:creationId xmlns:a16="http://schemas.microsoft.com/office/drawing/2014/main" id="{E7407DF2-649A-4589-B80A-B5F89A80B835}"/>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10">
              <a:extLst>
                <a:ext uri="{FF2B5EF4-FFF2-40B4-BE49-F238E27FC236}">
                  <a16:creationId xmlns:a16="http://schemas.microsoft.com/office/drawing/2014/main" id="{E924AC76-D36B-4AC2-A435-2D2742F914F5}"/>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11">
              <a:extLst>
                <a:ext uri="{FF2B5EF4-FFF2-40B4-BE49-F238E27FC236}">
                  <a16:creationId xmlns:a16="http://schemas.microsoft.com/office/drawing/2014/main" id="{0DD39FB1-34C6-4B10-B36A-4E5525C39DC4}"/>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12">
              <a:extLst>
                <a:ext uri="{FF2B5EF4-FFF2-40B4-BE49-F238E27FC236}">
                  <a16:creationId xmlns:a16="http://schemas.microsoft.com/office/drawing/2014/main" id="{EE45A484-684F-489C-8E9B-64D67A4FF608}"/>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13">
              <a:extLst>
                <a:ext uri="{FF2B5EF4-FFF2-40B4-BE49-F238E27FC236}">
                  <a16:creationId xmlns:a16="http://schemas.microsoft.com/office/drawing/2014/main" id="{C70B49BC-D0BE-4F26-B001-282038A5F089}"/>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14">
              <a:extLst>
                <a:ext uri="{FF2B5EF4-FFF2-40B4-BE49-F238E27FC236}">
                  <a16:creationId xmlns:a16="http://schemas.microsoft.com/office/drawing/2014/main" id="{98E9DE4C-30D3-40A1-9779-05CA8E34B755}"/>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15">
              <a:extLst>
                <a:ext uri="{FF2B5EF4-FFF2-40B4-BE49-F238E27FC236}">
                  <a16:creationId xmlns:a16="http://schemas.microsoft.com/office/drawing/2014/main" id="{E1B3CEA2-73B3-45B1-BB06-CBD4E0594394}"/>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16">
              <a:extLst>
                <a:ext uri="{FF2B5EF4-FFF2-40B4-BE49-F238E27FC236}">
                  <a16:creationId xmlns:a16="http://schemas.microsoft.com/office/drawing/2014/main" id="{72595DF3-BC93-43D8-B133-19DE7FA31DAD}"/>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17">
              <a:extLst>
                <a:ext uri="{FF2B5EF4-FFF2-40B4-BE49-F238E27FC236}">
                  <a16:creationId xmlns:a16="http://schemas.microsoft.com/office/drawing/2014/main" id="{055765DB-780E-4741-A913-70BEF2E7D3EE}"/>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18">
              <a:extLst>
                <a:ext uri="{FF2B5EF4-FFF2-40B4-BE49-F238E27FC236}">
                  <a16:creationId xmlns:a16="http://schemas.microsoft.com/office/drawing/2014/main" id="{36BD5F27-444B-443A-9EB2-697B52C16601}"/>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19">
              <a:extLst>
                <a:ext uri="{FF2B5EF4-FFF2-40B4-BE49-F238E27FC236}">
                  <a16:creationId xmlns:a16="http://schemas.microsoft.com/office/drawing/2014/main" id="{1EEE24BB-9F53-4932-9139-00074FDEFE37}"/>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20">
              <a:extLst>
                <a:ext uri="{FF2B5EF4-FFF2-40B4-BE49-F238E27FC236}">
                  <a16:creationId xmlns:a16="http://schemas.microsoft.com/office/drawing/2014/main" id="{3A23BB00-99FF-48AE-A29D-EEA2989AC2AD}"/>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
              <a:extLst>
                <a:ext uri="{FF2B5EF4-FFF2-40B4-BE49-F238E27FC236}">
                  <a16:creationId xmlns:a16="http://schemas.microsoft.com/office/drawing/2014/main" id="{FC880E00-AAB4-4B27-A179-967B21FFCDF0}"/>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2">
              <a:extLst>
                <a:ext uri="{FF2B5EF4-FFF2-40B4-BE49-F238E27FC236}">
                  <a16:creationId xmlns:a16="http://schemas.microsoft.com/office/drawing/2014/main" id="{2C40F146-10C5-4596-AF1D-BD998579CB25}"/>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23">
              <a:extLst>
                <a:ext uri="{FF2B5EF4-FFF2-40B4-BE49-F238E27FC236}">
                  <a16:creationId xmlns:a16="http://schemas.microsoft.com/office/drawing/2014/main" id="{5586695F-0731-418D-BDB8-7538EF7BBE19}"/>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24">
              <a:extLst>
                <a:ext uri="{FF2B5EF4-FFF2-40B4-BE49-F238E27FC236}">
                  <a16:creationId xmlns:a16="http://schemas.microsoft.com/office/drawing/2014/main" id="{2772ECB8-D475-4D5D-B85F-49A715C2EC20}"/>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25">
              <a:extLst>
                <a:ext uri="{FF2B5EF4-FFF2-40B4-BE49-F238E27FC236}">
                  <a16:creationId xmlns:a16="http://schemas.microsoft.com/office/drawing/2014/main" id="{008C4186-6F7E-4028-AC21-A98E91651E89}"/>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6">
              <a:extLst>
                <a:ext uri="{FF2B5EF4-FFF2-40B4-BE49-F238E27FC236}">
                  <a16:creationId xmlns:a16="http://schemas.microsoft.com/office/drawing/2014/main" id="{656E5C16-48FB-4A37-8E75-E059AB19BC4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7">
              <a:extLst>
                <a:ext uri="{FF2B5EF4-FFF2-40B4-BE49-F238E27FC236}">
                  <a16:creationId xmlns:a16="http://schemas.microsoft.com/office/drawing/2014/main" id="{4E21A816-8D56-43C7-BA76-FDBBE41E5BE3}"/>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8">
              <a:extLst>
                <a:ext uri="{FF2B5EF4-FFF2-40B4-BE49-F238E27FC236}">
                  <a16:creationId xmlns:a16="http://schemas.microsoft.com/office/drawing/2014/main" id="{8BECD7D7-371F-4D9F-9AC7-57D53A35F1EB}"/>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
              <a:extLst>
                <a:ext uri="{FF2B5EF4-FFF2-40B4-BE49-F238E27FC236}">
                  <a16:creationId xmlns:a16="http://schemas.microsoft.com/office/drawing/2014/main" id="{773E3BB5-597E-44FC-8B9B-22B89E417DB5}"/>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56" name="Group 29"/>
          <p:cNvGraphicFramePr>
            <a:graphicFrameLocks noGrp="1"/>
          </p:cNvGraphicFramePr>
          <p:nvPr>
            <p:extLst>
              <p:ext uri="{D42A27DB-BD31-4B8C-83A1-F6EECF244321}">
                <p14:modId xmlns:p14="http://schemas.microsoft.com/office/powerpoint/2010/main" val="3736885191"/>
              </p:ext>
            </p:extLst>
          </p:nvPr>
        </p:nvGraphicFramePr>
        <p:xfrm>
          <a:off x="152400" y="152400"/>
          <a:ext cx="7010400" cy="4120282"/>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North Pistol, A</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Dog Day Afternoon</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Corgi Nation Pistol Team</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r>
                        <a:rPr kumimoji="0" lang="en-US" sz="1100" b="1" i="0" u="none" strike="noStrike" cap="none" normalizeH="0" baseline="0" dirty="0">
                          <a:ln>
                            <a:noFill/>
                          </a:ln>
                          <a:solidFill>
                            <a:schemeClr val="tx1"/>
                          </a:solidFill>
                          <a:effectLst/>
                          <a:latin typeface="Arial" panose="020B0604020202020204" pitchFamily="34" charset="0"/>
                          <a:ea typeface="ＭＳ Ｐゴシック" pitchFamily="-112" charset="-128"/>
                          <a:cs typeface="Arial" panose="020B0604020202020204" pitchFamily="34" charset="0"/>
                        </a:rPr>
                        <a:t>SCENARIO: </a:t>
                      </a:r>
                      <a:r>
                        <a:rPr lang="en-US" sz="1100" b="0" i="0" u="none" strike="noStrike" kern="1200" baseline="0" dirty="0">
                          <a:solidFill>
                            <a:schemeClr val="tx1"/>
                          </a:solidFill>
                          <a:latin typeface="Arial" panose="020B0604020202020204" pitchFamily="34" charset="0"/>
                          <a:ea typeface="+mn-ea"/>
                          <a:cs typeface="Arial" panose="020B0604020202020204" pitchFamily="34" charset="0"/>
                        </a:rPr>
                        <a:t>Your Corgi has taken ill and you are at the Vet's waiting when armed druggies enter and take hostages. Even though they've disarmed you - their brains, muddled by drugs, booze and bad planning, have left your gun and magazines within your grasp! Take advantage of their sloppiness and take care of business! Beware of your wandering corgi- they have an penchant for being in the way.</a:t>
                      </a:r>
                      <a:endParaRPr kumimoji="0" lang="en-US" sz="1100" b="1" i="0" u="none" strike="noStrike" cap="none" normalizeH="0" baseline="0" dirty="0">
                        <a:ln>
                          <a:noFill/>
                        </a:ln>
                        <a:solidFill>
                          <a:schemeClr val="tx1"/>
                        </a:solidFill>
                        <a:effectLst/>
                        <a:latin typeface="Arial" panose="020B0604020202020204" pitchFamily="34" charset="0"/>
                        <a:ea typeface="ＭＳ Ｐゴシック" pitchFamily="-112" charset="-128"/>
                        <a:cs typeface="Arial" panose="020B0604020202020204" pitchFamily="34"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Seated at table, unloaded firearm on table muzzle pointed downrange. All loading devices on table. Hands flat on back of head, fingers interlaced.</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14</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4 IDPA, 2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engage all targets with at least 3 shots each in </a:t>
                      </a:r>
                      <a:r>
                        <a:rPr kumimoji="0" lang="en-US" sz="1100" b="0" i="0" u="none" strike="noStrike" cap="none" normalizeH="0" baseline="0">
                          <a:ln>
                            <a:noFill/>
                          </a:ln>
                          <a:solidFill>
                            <a:schemeClr val="tx1"/>
                          </a:solidFill>
                          <a:effectLst/>
                          <a:latin typeface="Arial" charset="0"/>
                          <a:ea typeface="ＭＳ Ｐゴシック" pitchFamily="-112" charset="-128"/>
                          <a:cs typeface="Times New Roman" pitchFamily="-112" charset="0"/>
                        </a:rPr>
                        <a:t>tactical priority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while seated.</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00F92D28-E066-4E19-90CC-A11E701B0223}"/>
              </a:ext>
            </a:extLst>
          </p:cNvPr>
          <p:cNvSpPr txBox="1"/>
          <p:nvPr/>
        </p:nvSpPr>
        <p:spPr>
          <a:xfrm>
            <a:off x="330393" y="5345915"/>
            <a:ext cx="533400" cy="369332"/>
          </a:xfrm>
          <a:prstGeom prst="rect">
            <a:avLst/>
          </a:prstGeom>
          <a:noFill/>
        </p:spPr>
        <p:txBody>
          <a:bodyPr wrap="square" rtlCol="0">
            <a:spAutoFit/>
          </a:bodyPr>
          <a:lstStyle/>
          <a:p>
            <a:r>
              <a:rPr lang="en-US" b="1" dirty="0"/>
              <a:t>T1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4"/>
          <a:stretch>
            <a:fillRect/>
          </a:stretch>
        </p:blipFill>
        <p:spPr>
          <a:xfrm>
            <a:off x="76200" y="85725"/>
            <a:ext cx="1085850" cy="1133475"/>
          </a:xfrm>
          <a:prstGeom prst="rect">
            <a:avLst/>
          </a:prstGeom>
        </p:spPr>
      </p:pic>
      <p:sp>
        <p:nvSpPr>
          <p:cNvPr id="28" name="TextBox 27">
            <a:extLst>
              <a:ext uri="{FF2B5EF4-FFF2-40B4-BE49-F238E27FC236}">
                <a16:creationId xmlns:a16="http://schemas.microsoft.com/office/drawing/2014/main" id="{AA77C749-16C6-4C0C-AB90-659EB8C5F358}"/>
              </a:ext>
            </a:extLst>
          </p:cNvPr>
          <p:cNvSpPr txBox="1"/>
          <p:nvPr/>
        </p:nvSpPr>
        <p:spPr>
          <a:xfrm>
            <a:off x="1469449" y="5210916"/>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1377156" y="4510766"/>
            <a:ext cx="533400" cy="369332"/>
          </a:xfrm>
          <a:prstGeom prst="rect">
            <a:avLst/>
          </a:prstGeom>
          <a:noFill/>
        </p:spPr>
        <p:txBody>
          <a:bodyPr wrap="square" rtlCol="0">
            <a:spAutoFit/>
          </a:bodyPr>
          <a:lstStyle/>
          <a:p>
            <a:r>
              <a:rPr lang="en-US" b="1" dirty="0"/>
              <a:t>T3</a:t>
            </a:r>
          </a:p>
        </p:txBody>
      </p:sp>
      <p:sp>
        <p:nvSpPr>
          <p:cNvPr id="31" name="TextBox 30">
            <a:extLst>
              <a:ext uri="{FF2B5EF4-FFF2-40B4-BE49-F238E27FC236}">
                <a16:creationId xmlns:a16="http://schemas.microsoft.com/office/drawing/2014/main" id="{5E3BF47C-E13B-40A5-8D12-D978D0EA9CD3}"/>
              </a:ext>
            </a:extLst>
          </p:cNvPr>
          <p:cNvSpPr txBox="1"/>
          <p:nvPr/>
        </p:nvSpPr>
        <p:spPr>
          <a:xfrm>
            <a:off x="5278337" y="4493267"/>
            <a:ext cx="1083389" cy="369332"/>
          </a:xfrm>
          <a:prstGeom prst="rect">
            <a:avLst/>
          </a:prstGeom>
          <a:noFill/>
        </p:spPr>
        <p:txBody>
          <a:bodyPr wrap="square" rtlCol="0">
            <a:spAutoFit/>
          </a:bodyPr>
          <a:lstStyle/>
          <a:p>
            <a:r>
              <a:rPr lang="en-US" b="1" dirty="0"/>
              <a:t>T5</a:t>
            </a:r>
          </a:p>
        </p:txBody>
      </p:sp>
      <p:grpSp>
        <p:nvGrpSpPr>
          <p:cNvPr id="54" name="Group 77">
            <a:extLst>
              <a:ext uri="{FF2B5EF4-FFF2-40B4-BE49-F238E27FC236}">
                <a16:creationId xmlns:a16="http://schemas.microsoft.com/office/drawing/2014/main" id="{5C3F5FA2-8D43-431B-A1CB-77C90A8704CB}"/>
              </a:ext>
            </a:extLst>
          </p:cNvPr>
          <p:cNvGrpSpPr>
            <a:grpSpLocks/>
          </p:cNvGrpSpPr>
          <p:nvPr/>
        </p:nvGrpSpPr>
        <p:grpSpPr bwMode="auto">
          <a:xfrm flipH="1">
            <a:off x="1676400" y="8229600"/>
            <a:ext cx="555625" cy="739775"/>
            <a:chOff x="2064" y="4272"/>
            <a:chExt cx="350" cy="466"/>
          </a:xfrm>
        </p:grpSpPr>
        <p:grpSp>
          <p:nvGrpSpPr>
            <p:cNvPr id="55" name="Group 78">
              <a:extLst>
                <a:ext uri="{FF2B5EF4-FFF2-40B4-BE49-F238E27FC236}">
                  <a16:creationId xmlns:a16="http://schemas.microsoft.com/office/drawing/2014/main" id="{1448C39E-F74E-4390-8FBD-6C39519EEA35}"/>
                </a:ext>
              </a:extLst>
            </p:cNvPr>
            <p:cNvGrpSpPr>
              <a:grpSpLocks/>
            </p:cNvGrpSpPr>
            <p:nvPr/>
          </p:nvGrpSpPr>
          <p:grpSpPr bwMode="auto">
            <a:xfrm>
              <a:off x="2064" y="4272"/>
              <a:ext cx="309" cy="420"/>
              <a:chOff x="1176" y="5328"/>
              <a:chExt cx="309" cy="420"/>
            </a:xfrm>
          </p:grpSpPr>
          <p:sp>
            <p:nvSpPr>
              <p:cNvPr id="63" name="Line 79">
                <a:extLst>
                  <a:ext uri="{FF2B5EF4-FFF2-40B4-BE49-F238E27FC236}">
                    <a16:creationId xmlns:a16="http://schemas.microsoft.com/office/drawing/2014/main" id="{6F5C5CDE-228A-4804-8621-71D8C69D0267}"/>
                  </a:ext>
                </a:extLst>
              </p:cNvPr>
              <p:cNvSpPr>
                <a:spLocks noChangeShapeType="1"/>
              </p:cNvSpPr>
              <p:nvPr/>
            </p:nvSpPr>
            <p:spPr bwMode="auto">
              <a:xfrm>
                <a:off x="1478" y="5427"/>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4" name="Line 80">
                <a:extLst>
                  <a:ext uri="{FF2B5EF4-FFF2-40B4-BE49-F238E27FC236}">
                    <a16:creationId xmlns:a16="http://schemas.microsoft.com/office/drawing/2014/main" id="{6A12000F-D67D-4CCF-A374-4BEF75BA20E1}"/>
                  </a:ext>
                </a:extLst>
              </p:cNvPr>
              <p:cNvSpPr>
                <a:spLocks noChangeShapeType="1"/>
              </p:cNvSpPr>
              <p:nvPr/>
            </p:nvSpPr>
            <p:spPr bwMode="auto">
              <a:xfrm>
                <a:off x="1359" y="5351"/>
                <a:ext cx="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5" name="Freeform 81">
                <a:extLst>
                  <a:ext uri="{FF2B5EF4-FFF2-40B4-BE49-F238E27FC236}">
                    <a16:creationId xmlns:a16="http://schemas.microsoft.com/office/drawing/2014/main" id="{A515A653-F0F5-43E1-AAE1-839256392262}"/>
                  </a:ext>
                </a:extLst>
              </p:cNvPr>
              <p:cNvSpPr>
                <a:spLocks/>
              </p:cNvSpPr>
              <p:nvPr/>
            </p:nvSpPr>
            <p:spPr bwMode="auto">
              <a:xfrm>
                <a:off x="1176" y="5328"/>
                <a:ext cx="309" cy="238"/>
              </a:xfrm>
              <a:custGeom>
                <a:avLst/>
                <a:gdLst>
                  <a:gd name="T0" fmla="*/ 0 w 309"/>
                  <a:gd name="T1" fmla="*/ 108 h 238"/>
                  <a:gd name="T2" fmla="*/ 113 w 309"/>
                  <a:gd name="T3" fmla="*/ 238 h 238"/>
                  <a:gd name="T4" fmla="*/ 309 w 309"/>
                  <a:gd name="T5" fmla="*/ 93 h 238"/>
                  <a:gd name="T6" fmla="*/ 183 w 309"/>
                  <a:gd name="T7" fmla="*/ 0 h 238"/>
                  <a:gd name="T8" fmla="*/ 0 w 309"/>
                  <a:gd name="T9" fmla="*/ 108 h 238"/>
                  <a:gd name="T10" fmla="*/ 0 60000 65536"/>
                  <a:gd name="T11" fmla="*/ 0 60000 65536"/>
                  <a:gd name="T12" fmla="*/ 0 60000 65536"/>
                  <a:gd name="T13" fmla="*/ 0 60000 65536"/>
                  <a:gd name="T14" fmla="*/ 0 60000 65536"/>
                  <a:gd name="T15" fmla="*/ 0 w 309"/>
                  <a:gd name="T16" fmla="*/ 0 h 238"/>
                  <a:gd name="T17" fmla="*/ 309 w 309"/>
                  <a:gd name="T18" fmla="*/ 238 h 238"/>
                </a:gdLst>
                <a:ahLst/>
                <a:cxnLst>
                  <a:cxn ang="T10">
                    <a:pos x="T0" y="T1"/>
                  </a:cxn>
                  <a:cxn ang="T11">
                    <a:pos x="T2" y="T3"/>
                  </a:cxn>
                  <a:cxn ang="T12">
                    <a:pos x="T4" y="T5"/>
                  </a:cxn>
                  <a:cxn ang="T13">
                    <a:pos x="T6" y="T7"/>
                  </a:cxn>
                  <a:cxn ang="T14">
                    <a:pos x="T8" y="T9"/>
                  </a:cxn>
                </a:cxnLst>
                <a:rect l="T15" t="T16" r="T17" b="T18"/>
                <a:pathLst>
                  <a:path w="309" h="238">
                    <a:moveTo>
                      <a:pt x="0" y="108"/>
                    </a:moveTo>
                    <a:lnTo>
                      <a:pt x="113" y="238"/>
                    </a:lnTo>
                    <a:lnTo>
                      <a:pt x="309" y="93"/>
                    </a:lnTo>
                    <a:lnTo>
                      <a:pt x="183" y="0"/>
                    </a:lnTo>
                    <a:lnTo>
                      <a:pt x="0" y="10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66" name="Line 82">
                <a:extLst>
                  <a:ext uri="{FF2B5EF4-FFF2-40B4-BE49-F238E27FC236}">
                    <a16:creationId xmlns:a16="http://schemas.microsoft.com/office/drawing/2014/main" id="{056CE35B-C934-4B21-96CC-E4754324988B}"/>
                  </a:ext>
                </a:extLst>
              </p:cNvPr>
              <p:cNvSpPr>
                <a:spLocks noChangeShapeType="1"/>
              </p:cNvSpPr>
              <p:nvPr/>
            </p:nvSpPr>
            <p:spPr bwMode="auto">
              <a:xfrm>
                <a:off x="1294" y="5566"/>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7" name="Line 83">
                <a:extLst>
                  <a:ext uri="{FF2B5EF4-FFF2-40B4-BE49-F238E27FC236}">
                    <a16:creationId xmlns:a16="http://schemas.microsoft.com/office/drawing/2014/main" id="{D381976E-EEA8-4AD9-BB57-ABA33C384F65}"/>
                  </a:ext>
                </a:extLst>
              </p:cNvPr>
              <p:cNvSpPr>
                <a:spLocks noChangeShapeType="1"/>
              </p:cNvSpPr>
              <p:nvPr/>
            </p:nvSpPr>
            <p:spPr bwMode="auto">
              <a:xfrm>
                <a:off x="1181" y="5442"/>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57" name="Group 84">
              <a:extLst>
                <a:ext uri="{FF2B5EF4-FFF2-40B4-BE49-F238E27FC236}">
                  <a16:creationId xmlns:a16="http://schemas.microsoft.com/office/drawing/2014/main" id="{8F640166-1A75-457E-B41C-77F906097E93}"/>
                </a:ext>
              </a:extLst>
            </p:cNvPr>
            <p:cNvGrpSpPr>
              <a:grpSpLocks/>
            </p:cNvGrpSpPr>
            <p:nvPr/>
          </p:nvGrpSpPr>
          <p:grpSpPr bwMode="auto">
            <a:xfrm>
              <a:off x="2220" y="4449"/>
              <a:ext cx="194" cy="289"/>
              <a:chOff x="2076" y="5280"/>
              <a:chExt cx="194" cy="289"/>
            </a:xfrm>
          </p:grpSpPr>
          <p:sp>
            <p:nvSpPr>
              <p:cNvPr id="58" name="Freeform 85">
                <a:extLst>
                  <a:ext uri="{FF2B5EF4-FFF2-40B4-BE49-F238E27FC236}">
                    <a16:creationId xmlns:a16="http://schemas.microsoft.com/office/drawing/2014/main" id="{F77FAF6A-2B03-47CF-BC2F-66CF324BFE39}"/>
                  </a:ext>
                </a:extLst>
              </p:cNvPr>
              <p:cNvSpPr>
                <a:spLocks/>
              </p:cNvSpPr>
              <p:nvPr/>
            </p:nvSpPr>
            <p:spPr bwMode="auto">
              <a:xfrm>
                <a:off x="2076" y="5334"/>
                <a:ext cx="194" cy="111"/>
              </a:xfrm>
              <a:custGeom>
                <a:avLst/>
                <a:gdLst>
                  <a:gd name="T0" fmla="*/ 0 w 194"/>
                  <a:gd name="T1" fmla="*/ 48 h 111"/>
                  <a:gd name="T2" fmla="*/ 99 w 194"/>
                  <a:gd name="T3" fmla="*/ 111 h 111"/>
                  <a:gd name="T4" fmla="*/ 194 w 194"/>
                  <a:gd name="T5" fmla="*/ 57 h 111"/>
                  <a:gd name="T6" fmla="*/ 88 w 194"/>
                  <a:gd name="T7" fmla="*/ 0 h 111"/>
                  <a:gd name="T8" fmla="*/ 0 w 194"/>
                  <a:gd name="T9" fmla="*/ 48 h 111"/>
                  <a:gd name="T10" fmla="*/ 0 60000 65536"/>
                  <a:gd name="T11" fmla="*/ 0 60000 65536"/>
                  <a:gd name="T12" fmla="*/ 0 60000 65536"/>
                  <a:gd name="T13" fmla="*/ 0 60000 65536"/>
                  <a:gd name="T14" fmla="*/ 0 60000 65536"/>
                  <a:gd name="T15" fmla="*/ 0 w 194"/>
                  <a:gd name="T16" fmla="*/ 0 h 111"/>
                  <a:gd name="T17" fmla="*/ 194 w 194"/>
                  <a:gd name="T18" fmla="*/ 111 h 111"/>
                </a:gdLst>
                <a:ahLst/>
                <a:cxnLst>
                  <a:cxn ang="T10">
                    <a:pos x="T0" y="T1"/>
                  </a:cxn>
                  <a:cxn ang="T11">
                    <a:pos x="T2" y="T3"/>
                  </a:cxn>
                  <a:cxn ang="T12">
                    <a:pos x="T4" y="T5"/>
                  </a:cxn>
                  <a:cxn ang="T13">
                    <a:pos x="T6" y="T7"/>
                  </a:cxn>
                  <a:cxn ang="T14">
                    <a:pos x="T8" y="T9"/>
                  </a:cxn>
                </a:cxnLst>
                <a:rect l="T15" t="T16" r="T17" b="T18"/>
                <a:pathLst>
                  <a:path w="194" h="111">
                    <a:moveTo>
                      <a:pt x="0" y="48"/>
                    </a:moveTo>
                    <a:lnTo>
                      <a:pt x="99" y="111"/>
                    </a:lnTo>
                    <a:lnTo>
                      <a:pt x="194" y="57"/>
                    </a:lnTo>
                    <a:lnTo>
                      <a:pt x="88" y="0"/>
                    </a:lnTo>
                    <a:lnTo>
                      <a:pt x="0" y="4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59" name="Line 86">
                <a:extLst>
                  <a:ext uri="{FF2B5EF4-FFF2-40B4-BE49-F238E27FC236}">
                    <a16:creationId xmlns:a16="http://schemas.microsoft.com/office/drawing/2014/main" id="{0C983822-F3DC-449A-BB67-E04CD1A32512}"/>
                  </a:ext>
                </a:extLst>
              </p:cNvPr>
              <p:cNvSpPr>
                <a:spLocks noChangeShapeType="1"/>
              </p:cNvSpPr>
              <p:nvPr/>
            </p:nvSpPr>
            <p:spPr bwMode="auto">
              <a:xfrm>
                <a:off x="2174" y="5342"/>
                <a:ext cx="2"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0" name="Line 87">
                <a:extLst>
                  <a:ext uri="{FF2B5EF4-FFF2-40B4-BE49-F238E27FC236}">
                    <a16:creationId xmlns:a16="http://schemas.microsoft.com/office/drawing/2014/main" id="{13D9479B-8B79-4BE9-A451-5618DB820B16}"/>
                  </a:ext>
                </a:extLst>
              </p:cNvPr>
              <p:cNvSpPr>
                <a:spLocks noChangeShapeType="1"/>
              </p:cNvSpPr>
              <p:nvPr/>
            </p:nvSpPr>
            <p:spPr bwMode="auto">
              <a:xfrm>
                <a:off x="2086" y="5389"/>
                <a:ext cx="0" cy="1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1" name="Line 88">
                <a:extLst>
                  <a:ext uri="{FF2B5EF4-FFF2-40B4-BE49-F238E27FC236}">
                    <a16:creationId xmlns:a16="http://schemas.microsoft.com/office/drawing/2014/main" id="{2EFF49C2-416F-4A30-8FBD-F80B84E1F2DA}"/>
                  </a:ext>
                </a:extLst>
              </p:cNvPr>
              <p:cNvSpPr>
                <a:spLocks noChangeShapeType="1"/>
              </p:cNvSpPr>
              <p:nvPr/>
            </p:nvSpPr>
            <p:spPr bwMode="auto">
              <a:xfrm>
                <a:off x="2258" y="5290"/>
                <a:ext cx="2" cy="21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 name="Freeform 89">
                <a:extLst>
                  <a:ext uri="{FF2B5EF4-FFF2-40B4-BE49-F238E27FC236}">
                    <a16:creationId xmlns:a16="http://schemas.microsoft.com/office/drawing/2014/main" id="{5B491A58-C44C-4DB4-B6F4-27BD68015D34}"/>
                  </a:ext>
                </a:extLst>
              </p:cNvPr>
              <p:cNvSpPr>
                <a:spLocks/>
              </p:cNvSpPr>
              <p:nvPr/>
            </p:nvSpPr>
            <p:spPr bwMode="auto">
              <a:xfrm>
                <a:off x="2172" y="5280"/>
                <a:ext cx="93" cy="117"/>
              </a:xfrm>
              <a:custGeom>
                <a:avLst/>
                <a:gdLst>
                  <a:gd name="T0" fmla="*/ 0 w 102"/>
                  <a:gd name="T1" fmla="*/ 54 h 117"/>
                  <a:gd name="T2" fmla="*/ 16 w 102"/>
                  <a:gd name="T3" fmla="*/ 0 h 117"/>
                  <a:gd name="T4" fmla="*/ 16 w 102"/>
                  <a:gd name="T5" fmla="*/ 60 h 117"/>
                  <a:gd name="T6" fmla="*/ 0 w 102"/>
                  <a:gd name="T7" fmla="*/ 117 h 117"/>
                  <a:gd name="T8" fmla="*/ 0 w 102"/>
                  <a:gd name="T9" fmla="*/ 54 h 117"/>
                  <a:gd name="T10" fmla="*/ 0 60000 65536"/>
                  <a:gd name="T11" fmla="*/ 0 60000 65536"/>
                  <a:gd name="T12" fmla="*/ 0 60000 65536"/>
                  <a:gd name="T13" fmla="*/ 0 60000 65536"/>
                  <a:gd name="T14" fmla="*/ 0 60000 65536"/>
                  <a:gd name="T15" fmla="*/ 0 w 102"/>
                  <a:gd name="T16" fmla="*/ 0 h 117"/>
                  <a:gd name="T17" fmla="*/ 102 w 102"/>
                  <a:gd name="T18" fmla="*/ 117 h 117"/>
                </a:gdLst>
                <a:ahLst/>
                <a:cxnLst>
                  <a:cxn ang="T10">
                    <a:pos x="T0" y="T1"/>
                  </a:cxn>
                  <a:cxn ang="T11">
                    <a:pos x="T2" y="T3"/>
                  </a:cxn>
                  <a:cxn ang="T12">
                    <a:pos x="T4" y="T5"/>
                  </a:cxn>
                  <a:cxn ang="T13">
                    <a:pos x="T6" y="T7"/>
                  </a:cxn>
                  <a:cxn ang="T14">
                    <a:pos x="T8" y="T9"/>
                  </a:cxn>
                </a:cxnLst>
                <a:rect l="T15" t="T16" r="T17" b="T18"/>
                <a:pathLst>
                  <a:path w="102" h="117">
                    <a:moveTo>
                      <a:pt x="0" y="54"/>
                    </a:moveTo>
                    <a:lnTo>
                      <a:pt x="102" y="0"/>
                    </a:lnTo>
                    <a:lnTo>
                      <a:pt x="102" y="60"/>
                    </a:lnTo>
                    <a:lnTo>
                      <a:pt x="0" y="117"/>
                    </a:lnTo>
                    <a:lnTo>
                      <a:pt x="0" y="54"/>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grpSp>
      </p:grpSp>
      <p:grpSp>
        <p:nvGrpSpPr>
          <p:cNvPr id="68" name="Group 29">
            <a:extLst>
              <a:ext uri="{FF2B5EF4-FFF2-40B4-BE49-F238E27FC236}">
                <a16:creationId xmlns:a16="http://schemas.microsoft.com/office/drawing/2014/main" id="{2E59F012-FD2D-45CE-9066-FCCB737A9DF2}"/>
              </a:ext>
            </a:extLst>
          </p:cNvPr>
          <p:cNvGrpSpPr>
            <a:grpSpLocks/>
          </p:cNvGrpSpPr>
          <p:nvPr/>
        </p:nvGrpSpPr>
        <p:grpSpPr bwMode="auto">
          <a:xfrm>
            <a:off x="5051426" y="4786910"/>
            <a:ext cx="287338" cy="790575"/>
            <a:chOff x="528" y="240"/>
            <a:chExt cx="181" cy="498"/>
          </a:xfrm>
        </p:grpSpPr>
        <p:sp>
          <p:nvSpPr>
            <p:cNvPr id="69" name="Line 30">
              <a:extLst>
                <a:ext uri="{FF2B5EF4-FFF2-40B4-BE49-F238E27FC236}">
                  <a16:creationId xmlns:a16="http://schemas.microsoft.com/office/drawing/2014/main" id="{09B86B42-67E1-4B22-A704-599818FD4D6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31">
              <a:extLst>
                <a:ext uri="{FF2B5EF4-FFF2-40B4-BE49-F238E27FC236}">
                  <a16:creationId xmlns:a16="http://schemas.microsoft.com/office/drawing/2014/main" id="{7B2F8DF9-54F8-4216-B8C3-827C625B50A7}"/>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Freeform 32">
              <a:extLst>
                <a:ext uri="{FF2B5EF4-FFF2-40B4-BE49-F238E27FC236}">
                  <a16:creationId xmlns:a16="http://schemas.microsoft.com/office/drawing/2014/main" id="{F15C6785-927B-4D99-A83A-B77C76609F96}"/>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72" name="Group 51">
            <a:extLst>
              <a:ext uri="{FF2B5EF4-FFF2-40B4-BE49-F238E27FC236}">
                <a16:creationId xmlns:a16="http://schemas.microsoft.com/office/drawing/2014/main" id="{E6FE0F1A-8F04-4ED2-8582-1D28C8C73D57}"/>
              </a:ext>
            </a:extLst>
          </p:cNvPr>
          <p:cNvGrpSpPr>
            <a:grpSpLocks/>
          </p:cNvGrpSpPr>
          <p:nvPr/>
        </p:nvGrpSpPr>
        <p:grpSpPr bwMode="auto">
          <a:xfrm>
            <a:off x="4495800" y="5809703"/>
            <a:ext cx="141288" cy="460375"/>
            <a:chOff x="5403" y="3457"/>
            <a:chExt cx="209" cy="755"/>
          </a:xfrm>
        </p:grpSpPr>
        <p:sp>
          <p:nvSpPr>
            <p:cNvPr id="73" name="Oval 52">
              <a:extLst>
                <a:ext uri="{FF2B5EF4-FFF2-40B4-BE49-F238E27FC236}">
                  <a16:creationId xmlns:a16="http://schemas.microsoft.com/office/drawing/2014/main" id="{8AE1A3E9-DCED-4F0E-9DC1-97BC683D1717}"/>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4" name="Oval 53">
              <a:extLst>
                <a:ext uri="{FF2B5EF4-FFF2-40B4-BE49-F238E27FC236}">
                  <a16:creationId xmlns:a16="http://schemas.microsoft.com/office/drawing/2014/main" id="{28FA9FD3-D616-407E-B74C-5C174EAF2C5B}"/>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5" name="Freeform 54">
              <a:extLst>
                <a:ext uri="{FF2B5EF4-FFF2-40B4-BE49-F238E27FC236}">
                  <a16:creationId xmlns:a16="http://schemas.microsoft.com/office/drawing/2014/main" id="{77AAB7CB-2AF2-488D-ACB0-548B67C7AF91}"/>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76" name="Rectangle 55">
              <a:extLst>
                <a:ext uri="{FF2B5EF4-FFF2-40B4-BE49-F238E27FC236}">
                  <a16:creationId xmlns:a16="http://schemas.microsoft.com/office/drawing/2014/main" id="{6153E10F-0BBA-4844-971A-C9CEC852BFFC}"/>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7" name="Rectangle 56">
              <a:extLst>
                <a:ext uri="{FF2B5EF4-FFF2-40B4-BE49-F238E27FC236}">
                  <a16:creationId xmlns:a16="http://schemas.microsoft.com/office/drawing/2014/main" id="{5A18FC5A-0B5E-44B4-A22F-CFC136AAA28A}"/>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8" name="Rectangle 57">
              <a:extLst>
                <a:ext uri="{FF2B5EF4-FFF2-40B4-BE49-F238E27FC236}">
                  <a16:creationId xmlns:a16="http://schemas.microsoft.com/office/drawing/2014/main" id="{810D94C8-E2CF-40A6-B95B-29EE350B3C04}"/>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9" name="Rectangle 58">
              <a:extLst>
                <a:ext uri="{FF2B5EF4-FFF2-40B4-BE49-F238E27FC236}">
                  <a16:creationId xmlns:a16="http://schemas.microsoft.com/office/drawing/2014/main" id="{525C50AA-A11D-45D5-9D8E-A7FBF4BC7541}"/>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80" name="Group 164">
            <a:extLst>
              <a:ext uri="{FF2B5EF4-FFF2-40B4-BE49-F238E27FC236}">
                <a16:creationId xmlns:a16="http://schemas.microsoft.com/office/drawing/2014/main" id="{74F4EB1E-2DCD-4A11-AF83-C6551E989D15}"/>
              </a:ext>
            </a:extLst>
          </p:cNvPr>
          <p:cNvGrpSpPr>
            <a:grpSpLocks/>
          </p:cNvGrpSpPr>
          <p:nvPr/>
        </p:nvGrpSpPr>
        <p:grpSpPr bwMode="auto">
          <a:xfrm>
            <a:off x="1092202" y="4776273"/>
            <a:ext cx="288925" cy="787400"/>
            <a:chOff x="1247" y="2496"/>
            <a:chExt cx="182" cy="496"/>
          </a:xfrm>
        </p:grpSpPr>
        <p:sp>
          <p:nvSpPr>
            <p:cNvPr id="81" name="Line 165">
              <a:extLst>
                <a:ext uri="{FF2B5EF4-FFF2-40B4-BE49-F238E27FC236}">
                  <a16:creationId xmlns:a16="http://schemas.microsoft.com/office/drawing/2014/main" id="{CFCBBEE5-10F7-4A8D-9B66-0E2D7C414EF9}"/>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 name="Line 166">
              <a:extLst>
                <a:ext uri="{FF2B5EF4-FFF2-40B4-BE49-F238E27FC236}">
                  <a16:creationId xmlns:a16="http://schemas.microsoft.com/office/drawing/2014/main" id="{9B7D7577-64CD-4A66-995B-91EA22388084}"/>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3" name="Group 167">
              <a:extLst>
                <a:ext uri="{FF2B5EF4-FFF2-40B4-BE49-F238E27FC236}">
                  <a16:creationId xmlns:a16="http://schemas.microsoft.com/office/drawing/2014/main" id="{90EAF097-3317-4658-889C-674EC9AC6221}"/>
                </a:ext>
              </a:extLst>
            </p:cNvPr>
            <p:cNvGrpSpPr>
              <a:grpSpLocks/>
            </p:cNvGrpSpPr>
            <p:nvPr/>
          </p:nvGrpSpPr>
          <p:grpSpPr bwMode="auto">
            <a:xfrm>
              <a:off x="1247" y="2496"/>
              <a:ext cx="182" cy="331"/>
              <a:chOff x="1247" y="2496"/>
              <a:chExt cx="182" cy="331"/>
            </a:xfrm>
          </p:grpSpPr>
          <p:sp>
            <p:nvSpPr>
              <p:cNvPr id="84" name="Freeform 168">
                <a:extLst>
                  <a:ext uri="{FF2B5EF4-FFF2-40B4-BE49-F238E27FC236}">
                    <a16:creationId xmlns:a16="http://schemas.microsoft.com/office/drawing/2014/main" id="{DCADD54C-78D1-4917-97B5-C5FD38421E2F}"/>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5" name="Freeform 169">
                <a:extLst>
                  <a:ext uri="{FF2B5EF4-FFF2-40B4-BE49-F238E27FC236}">
                    <a16:creationId xmlns:a16="http://schemas.microsoft.com/office/drawing/2014/main" id="{4A1BDD45-FE12-4DE7-839C-84F10A45B601}"/>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86" name="Group 182">
            <a:extLst>
              <a:ext uri="{FF2B5EF4-FFF2-40B4-BE49-F238E27FC236}">
                <a16:creationId xmlns:a16="http://schemas.microsoft.com/office/drawing/2014/main" id="{3C528839-EE79-4F36-A69E-290B4FB0CCC9}"/>
              </a:ext>
            </a:extLst>
          </p:cNvPr>
          <p:cNvGrpSpPr>
            <a:grpSpLocks/>
          </p:cNvGrpSpPr>
          <p:nvPr/>
        </p:nvGrpSpPr>
        <p:grpSpPr bwMode="auto">
          <a:xfrm>
            <a:off x="793751" y="5452516"/>
            <a:ext cx="287338" cy="787400"/>
            <a:chOff x="2449" y="2688"/>
            <a:chExt cx="181" cy="496"/>
          </a:xfrm>
        </p:grpSpPr>
        <p:sp>
          <p:nvSpPr>
            <p:cNvPr id="87" name="Line 183">
              <a:extLst>
                <a:ext uri="{FF2B5EF4-FFF2-40B4-BE49-F238E27FC236}">
                  <a16:creationId xmlns:a16="http://schemas.microsoft.com/office/drawing/2014/main" id="{42FEEA24-2B14-4DE3-B0BA-6A6AE5197614}"/>
                </a:ext>
              </a:extLst>
            </p:cNvPr>
            <p:cNvSpPr>
              <a:spLocks noChangeShapeType="1"/>
            </p:cNvSpPr>
            <p:nvPr/>
          </p:nvSpPr>
          <p:spPr bwMode="auto">
            <a:xfrm>
              <a:off x="2459"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 name="Line 184">
              <a:extLst>
                <a:ext uri="{FF2B5EF4-FFF2-40B4-BE49-F238E27FC236}">
                  <a16:creationId xmlns:a16="http://schemas.microsoft.com/office/drawing/2014/main" id="{2251F328-6FC2-4AE9-B996-8141FA550A1E}"/>
                </a:ext>
              </a:extLst>
            </p:cNvPr>
            <p:cNvSpPr>
              <a:spLocks noChangeShapeType="1"/>
            </p:cNvSpPr>
            <p:nvPr/>
          </p:nvSpPr>
          <p:spPr bwMode="auto">
            <a:xfrm>
              <a:off x="2622"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9" name="Group 185">
              <a:extLst>
                <a:ext uri="{FF2B5EF4-FFF2-40B4-BE49-F238E27FC236}">
                  <a16:creationId xmlns:a16="http://schemas.microsoft.com/office/drawing/2014/main" id="{E790A2FE-FA74-4922-B0FE-AB9EA83CF787}"/>
                </a:ext>
              </a:extLst>
            </p:cNvPr>
            <p:cNvGrpSpPr>
              <a:grpSpLocks/>
            </p:cNvGrpSpPr>
            <p:nvPr/>
          </p:nvGrpSpPr>
          <p:grpSpPr bwMode="auto">
            <a:xfrm>
              <a:off x="2449" y="2688"/>
              <a:ext cx="181" cy="331"/>
              <a:chOff x="2449" y="2688"/>
              <a:chExt cx="181" cy="331"/>
            </a:xfrm>
          </p:grpSpPr>
          <p:sp>
            <p:nvSpPr>
              <p:cNvPr id="90" name="Freeform 186">
                <a:extLst>
                  <a:ext uri="{FF2B5EF4-FFF2-40B4-BE49-F238E27FC236}">
                    <a16:creationId xmlns:a16="http://schemas.microsoft.com/office/drawing/2014/main" id="{0CCACACF-4820-4837-8537-9D4E9A485532}"/>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91" name="Freeform 187">
                <a:extLst>
                  <a:ext uri="{FF2B5EF4-FFF2-40B4-BE49-F238E27FC236}">
                    <a16:creationId xmlns:a16="http://schemas.microsoft.com/office/drawing/2014/main" id="{B091784E-2E7D-434D-9776-BC038D9D5444}"/>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119" name="Group 4">
            <a:extLst>
              <a:ext uri="{FF2B5EF4-FFF2-40B4-BE49-F238E27FC236}">
                <a16:creationId xmlns:a16="http://schemas.microsoft.com/office/drawing/2014/main" id="{DBD34C0D-767E-416D-BDB0-21D65EE625A0}"/>
              </a:ext>
            </a:extLst>
          </p:cNvPr>
          <p:cNvGrpSpPr>
            <a:grpSpLocks noChangeAspect="1"/>
          </p:cNvGrpSpPr>
          <p:nvPr/>
        </p:nvGrpSpPr>
        <p:grpSpPr bwMode="auto">
          <a:xfrm>
            <a:off x="1812131" y="7404102"/>
            <a:ext cx="360363" cy="838200"/>
            <a:chOff x="-2155" y="1485"/>
            <a:chExt cx="227" cy="528"/>
          </a:xfrm>
        </p:grpSpPr>
        <p:sp>
          <p:nvSpPr>
            <p:cNvPr id="120" name="AutoShape 3">
              <a:extLst>
                <a:ext uri="{FF2B5EF4-FFF2-40B4-BE49-F238E27FC236}">
                  <a16:creationId xmlns:a16="http://schemas.microsoft.com/office/drawing/2014/main" id="{E6D0E730-7631-4764-AAE6-CA88ECD6885B}"/>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5">
              <a:extLst>
                <a:ext uri="{FF2B5EF4-FFF2-40B4-BE49-F238E27FC236}">
                  <a16:creationId xmlns:a16="http://schemas.microsoft.com/office/drawing/2014/main" id="{6F379599-34E8-4022-9DC1-9BB186D101E6}"/>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6">
              <a:extLst>
                <a:ext uri="{FF2B5EF4-FFF2-40B4-BE49-F238E27FC236}">
                  <a16:creationId xmlns:a16="http://schemas.microsoft.com/office/drawing/2014/main" id="{51E76FF0-166E-4AF1-ACD5-142C8229EF79}"/>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7">
              <a:extLst>
                <a:ext uri="{FF2B5EF4-FFF2-40B4-BE49-F238E27FC236}">
                  <a16:creationId xmlns:a16="http://schemas.microsoft.com/office/drawing/2014/main" id="{1195C6E9-8C3C-46AA-9F0F-9CB2F0A731D0}"/>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Line 8">
              <a:extLst>
                <a:ext uri="{FF2B5EF4-FFF2-40B4-BE49-F238E27FC236}">
                  <a16:creationId xmlns:a16="http://schemas.microsoft.com/office/drawing/2014/main" id="{C6439588-61C5-4414-9929-1D420306CD38}"/>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9">
              <a:extLst>
                <a:ext uri="{FF2B5EF4-FFF2-40B4-BE49-F238E27FC236}">
                  <a16:creationId xmlns:a16="http://schemas.microsoft.com/office/drawing/2014/main" id="{0EC86F1C-CD9B-4A1B-94D9-E590483BDD9A}"/>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0">
              <a:extLst>
                <a:ext uri="{FF2B5EF4-FFF2-40B4-BE49-F238E27FC236}">
                  <a16:creationId xmlns:a16="http://schemas.microsoft.com/office/drawing/2014/main" id="{00C6D282-389F-48C3-AA06-45315D990C16}"/>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1">
              <a:extLst>
                <a:ext uri="{FF2B5EF4-FFF2-40B4-BE49-F238E27FC236}">
                  <a16:creationId xmlns:a16="http://schemas.microsoft.com/office/drawing/2014/main" id="{FF32A162-00FF-4380-BB98-F2D767168B7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2">
              <a:extLst>
                <a:ext uri="{FF2B5EF4-FFF2-40B4-BE49-F238E27FC236}">
                  <a16:creationId xmlns:a16="http://schemas.microsoft.com/office/drawing/2014/main" id="{E47FA27F-B2F1-48DA-AF85-4F251FED9E61}"/>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3">
              <a:extLst>
                <a:ext uri="{FF2B5EF4-FFF2-40B4-BE49-F238E27FC236}">
                  <a16:creationId xmlns:a16="http://schemas.microsoft.com/office/drawing/2014/main" id="{89C05920-22AB-4736-8490-78341138C7AF}"/>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4">
              <a:extLst>
                <a:ext uri="{FF2B5EF4-FFF2-40B4-BE49-F238E27FC236}">
                  <a16:creationId xmlns:a16="http://schemas.microsoft.com/office/drawing/2014/main" id="{CBF44923-8B1F-4EAD-9191-01656F91BF0F}"/>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5">
              <a:extLst>
                <a:ext uri="{FF2B5EF4-FFF2-40B4-BE49-F238E27FC236}">
                  <a16:creationId xmlns:a16="http://schemas.microsoft.com/office/drawing/2014/main" id="{96143CDA-1D25-480C-B15F-1510569AC859}"/>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6">
              <a:extLst>
                <a:ext uri="{FF2B5EF4-FFF2-40B4-BE49-F238E27FC236}">
                  <a16:creationId xmlns:a16="http://schemas.microsoft.com/office/drawing/2014/main" id="{C259208B-B3F7-4E6E-ACC4-F7E54EE05C99}"/>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7">
              <a:extLst>
                <a:ext uri="{FF2B5EF4-FFF2-40B4-BE49-F238E27FC236}">
                  <a16:creationId xmlns:a16="http://schemas.microsoft.com/office/drawing/2014/main" id="{6B21C004-4D4D-4D0B-9831-F1EA6D73C91C}"/>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8">
              <a:extLst>
                <a:ext uri="{FF2B5EF4-FFF2-40B4-BE49-F238E27FC236}">
                  <a16:creationId xmlns:a16="http://schemas.microsoft.com/office/drawing/2014/main" id="{B21D0047-E822-402F-A088-301E2C838E7C}"/>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9">
              <a:extLst>
                <a:ext uri="{FF2B5EF4-FFF2-40B4-BE49-F238E27FC236}">
                  <a16:creationId xmlns:a16="http://schemas.microsoft.com/office/drawing/2014/main" id="{376BEAC9-8946-406D-8313-DA55E5D83862}"/>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20">
              <a:extLst>
                <a:ext uri="{FF2B5EF4-FFF2-40B4-BE49-F238E27FC236}">
                  <a16:creationId xmlns:a16="http://schemas.microsoft.com/office/drawing/2014/main" id="{F7DC2C7B-6BEF-42F5-9EFC-CB39080AC938}"/>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21">
              <a:extLst>
                <a:ext uri="{FF2B5EF4-FFF2-40B4-BE49-F238E27FC236}">
                  <a16:creationId xmlns:a16="http://schemas.microsoft.com/office/drawing/2014/main" id="{6C16A0BC-F143-497F-A392-EF44CD41E98B}"/>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22">
              <a:extLst>
                <a:ext uri="{FF2B5EF4-FFF2-40B4-BE49-F238E27FC236}">
                  <a16:creationId xmlns:a16="http://schemas.microsoft.com/office/drawing/2014/main" id="{A8C33215-8B9B-4FA9-89AB-8175C0B3F4AA}"/>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23">
              <a:extLst>
                <a:ext uri="{FF2B5EF4-FFF2-40B4-BE49-F238E27FC236}">
                  <a16:creationId xmlns:a16="http://schemas.microsoft.com/office/drawing/2014/main" id="{D678E5C0-D2AC-42E4-AF2F-0F6D84ADA8E1}"/>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24">
              <a:extLst>
                <a:ext uri="{FF2B5EF4-FFF2-40B4-BE49-F238E27FC236}">
                  <a16:creationId xmlns:a16="http://schemas.microsoft.com/office/drawing/2014/main" id="{BC4D4E1B-CD96-4196-A2B1-0A5776A80B6A}"/>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25">
              <a:extLst>
                <a:ext uri="{FF2B5EF4-FFF2-40B4-BE49-F238E27FC236}">
                  <a16:creationId xmlns:a16="http://schemas.microsoft.com/office/drawing/2014/main" id="{488C64E2-4EA3-4667-8470-80959A9C6746}"/>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6">
              <a:extLst>
                <a:ext uri="{FF2B5EF4-FFF2-40B4-BE49-F238E27FC236}">
                  <a16:creationId xmlns:a16="http://schemas.microsoft.com/office/drawing/2014/main" id="{E34332E5-0549-4750-ABE3-36B9599F031B}"/>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7">
              <a:extLst>
                <a:ext uri="{FF2B5EF4-FFF2-40B4-BE49-F238E27FC236}">
                  <a16:creationId xmlns:a16="http://schemas.microsoft.com/office/drawing/2014/main" id="{0597A132-B964-4623-A464-001920E41C5F}"/>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8">
              <a:extLst>
                <a:ext uri="{FF2B5EF4-FFF2-40B4-BE49-F238E27FC236}">
                  <a16:creationId xmlns:a16="http://schemas.microsoft.com/office/drawing/2014/main" id="{4E7B05BA-7AF9-4D02-A39C-ECB858F17932}"/>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29">
              <a:extLst>
                <a:ext uri="{FF2B5EF4-FFF2-40B4-BE49-F238E27FC236}">
                  <a16:creationId xmlns:a16="http://schemas.microsoft.com/office/drawing/2014/main" id="{10668F95-DA40-4BEA-95B8-FAA78370B474}"/>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6" name="Group 4">
            <a:extLst>
              <a:ext uri="{FF2B5EF4-FFF2-40B4-BE49-F238E27FC236}">
                <a16:creationId xmlns:a16="http://schemas.microsoft.com/office/drawing/2014/main" id="{A73E272B-4FD9-4E7C-8156-C1A87F8CF84F}"/>
              </a:ext>
            </a:extLst>
          </p:cNvPr>
          <p:cNvGrpSpPr>
            <a:grpSpLocks noChangeAspect="1"/>
          </p:cNvGrpSpPr>
          <p:nvPr/>
        </p:nvGrpSpPr>
        <p:grpSpPr bwMode="auto">
          <a:xfrm>
            <a:off x="2125619" y="7469188"/>
            <a:ext cx="360363" cy="838200"/>
            <a:chOff x="-2155" y="1485"/>
            <a:chExt cx="227" cy="528"/>
          </a:xfrm>
        </p:grpSpPr>
        <p:sp>
          <p:nvSpPr>
            <p:cNvPr id="147" name="AutoShape 3">
              <a:extLst>
                <a:ext uri="{FF2B5EF4-FFF2-40B4-BE49-F238E27FC236}">
                  <a16:creationId xmlns:a16="http://schemas.microsoft.com/office/drawing/2014/main" id="{A13A5B4D-5DF8-4BB7-87DD-CA0D11C3C74C}"/>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5">
              <a:extLst>
                <a:ext uri="{FF2B5EF4-FFF2-40B4-BE49-F238E27FC236}">
                  <a16:creationId xmlns:a16="http://schemas.microsoft.com/office/drawing/2014/main" id="{E140D91E-D9B1-4A78-8447-C2F99EEBD767}"/>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6">
              <a:extLst>
                <a:ext uri="{FF2B5EF4-FFF2-40B4-BE49-F238E27FC236}">
                  <a16:creationId xmlns:a16="http://schemas.microsoft.com/office/drawing/2014/main" id="{A5689F3A-AE91-4DAF-A4A4-549F0BBE99EE}"/>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
              <a:extLst>
                <a:ext uri="{FF2B5EF4-FFF2-40B4-BE49-F238E27FC236}">
                  <a16:creationId xmlns:a16="http://schemas.microsoft.com/office/drawing/2014/main" id="{09B90110-3051-4E3A-BC24-B934B95610A8}"/>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Line 8">
              <a:extLst>
                <a:ext uri="{FF2B5EF4-FFF2-40B4-BE49-F238E27FC236}">
                  <a16:creationId xmlns:a16="http://schemas.microsoft.com/office/drawing/2014/main" id="{CADFC0BF-6F7A-41AB-B736-942A478E8A98}"/>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9">
              <a:extLst>
                <a:ext uri="{FF2B5EF4-FFF2-40B4-BE49-F238E27FC236}">
                  <a16:creationId xmlns:a16="http://schemas.microsoft.com/office/drawing/2014/main" id="{1DBE27B3-A704-422C-97D9-13C7831F4989}"/>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0">
              <a:extLst>
                <a:ext uri="{FF2B5EF4-FFF2-40B4-BE49-F238E27FC236}">
                  <a16:creationId xmlns:a16="http://schemas.microsoft.com/office/drawing/2014/main" id="{8090BB57-31F6-4E86-B443-CD86ABAFCDCD}"/>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1">
              <a:extLst>
                <a:ext uri="{FF2B5EF4-FFF2-40B4-BE49-F238E27FC236}">
                  <a16:creationId xmlns:a16="http://schemas.microsoft.com/office/drawing/2014/main" id="{126EA7B0-F90C-4385-B614-67348A87684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2">
              <a:extLst>
                <a:ext uri="{FF2B5EF4-FFF2-40B4-BE49-F238E27FC236}">
                  <a16:creationId xmlns:a16="http://schemas.microsoft.com/office/drawing/2014/main" id="{142ACD64-09DC-4490-AB17-C80148C86AE9}"/>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13">
              <a:extLst>
                <a:ext uri="{FF2B5EF4-FFF2-40B4-BE49-F238E27FC236}">
                  <a16:creationId xmlns:a16="http://schemas.microsoft.com/office/drawing/2014/main" id="{E1B32D1D-C98F-44C9-834E-9A34245525FB}"/>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4">
              <a:extLst>
                <a:ext uri="{FF2B5EF4-FFF2-40B4-BE49-F238E27FC236}">
                  <a16:creationId xmlns:a16="http://schemas.microsoft.com/office/drawing/2014/main" id="{3B87F39C-D27A-4673-BD79-3892B9364CF4}"/>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5">
              <a:extLst>
                <a:ext uri="{FF2B5EF4-FFF2-40B4-BE49-F238E27FC236}">
                  <a16:creationId xmlns:a16="http://schemas.microsoft.com/office/drawing/2014/main" id="{C61DD0B7-0951-4F3E-998C-EDE0E5472ED3}"/>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6">
              <a:extLst>
                <a:ext uri="{FF2B5EF4-FFF2-40B4-BE49-F238E27FC236}">
                  <a16:creationId xmlns:a16="http://schemas.microsoft.com/office/drawing/2014/main" id="{4F0E88A6-D836-49CA-BAE7-AE686C14F70A}"/>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7">
              <a:extLst>
                <a:ext uri="{FF2B5EF4-FFF2-40B4-BE49-F238E27FC236}">
                  <a16:creationId xmlns:a16="http://schemas.microsoft.com/office/drawing/2014/main" id="{956D290B-83A6-48FB-8FBC-602DBA980037}"/>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8">
              <a:extLst>
                <a:ext uri="{FF2B5EF4-FFF2-40B4-BE49-F238E27FC236}">
                  <a16:creationId xmlns:a16="http://schemas.microsoft.com/office/drawing/2014/main" id="{9847E5B6-2DFE-4951-A6C0-FC316C843021}"/>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9">
              <a:extLst>
                <a:ext uri="{FF2B5EF4-FFF2-40B4-BE49-F238E27FC236}">
                  <a16:creationId xmlns:a16="http://schemas.microsoft.com/office/drawing/2014/main" id="{CEC86B05-8946-468D-953B-016914E641F5}"/>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20">
              <a:extLst>
                <a:ext uri="{FF2B5EF4-FFF2-40B4-BE49-F238E27FC236}">
                  <a16:creationId xmlns:a16="http://schemas.microsoft.com/office/drawing/2014/main" id="{961F146C-C330-4FE9-AF0B-32DA4DF5040E}"/>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21">
              <a:extLst>
                <a:ext uri="{FF2B5EF4-FFF2-40B4-BE49-F238E27FC236}">
                  <a16:creationId xmlns:a16="http://schemas.microsoft.com/office/drawing/2014/main" id="{25EA278F-0EFA-4843-931E-2A7648B2CF73}"/>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22">
              <a:extLst>
                <a:ext uri="{FF2B5EF4-FFF2-40B4-BE49-F238E27FC236}">
                  <a16:creationId xmlns:a16="http://schemas.microsoft.com/office/drawing/2014/main" id="{D2AF9CD5-4CC9-4AC8-AAEC-131A7B569F38}"/>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23">
              <a:extLst>
                <a:ext uri="{FF2B5EF4-FFF2-40B4-BE49-F238E27FC236}">
                  <a16:creationId xmlns:a16="http://schemas.microsoft.com/office/drawing/2014/main" id="{DBF74B70-F1AD-4DB7-96EE-DA9CCE03D915}"/>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24">
              <a:extLst>
                <a:ext uri="{FF2B5EF4-FFF2-40B4-BE49-F238E27FC236}">
                  <a16:creationId xmlns:a16="http://schemas.microsoft.com/office/drawing/2014/main" id="{7CBC6244-C6C8-4520-B238-AA985943110D}"/>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25">
              <a:extLst>
                <a:ext uri="{FF2B5EF4-FFF2-40B4-BE49-F238E27FC236}">
                  <a16:creationId xmlns:a16="http://schemas.microsoft.com/office/drawing/2014/main" id="{C6DE46D3-E8E4-448F-953B-BDA17D364262}"/>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26">
              <a:extLst>
                <a:ext uri="{FF2B5EF4-FFF2-40B4-BE49-F238E27FC236}">
                  <a16:creationId xmlns:a16="http://schemas.microsoft.com/office/drawing/2014/main" id="{541335E4-5DF3-4646-AC86-1BB789455CC8}"/>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27">
              <a:extLst>
                <a:ext uri="{FF2B5EF4-FFF2-40B4-BE49-F238E27FC236}">
                  <a16:creationId xmlns:a16="http://schemas.microsoft.com/office/drawing/2014/main" id="{E3240032-2598-4F7E-9D16-A23318130592}"/>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28">
              <a:extLst>
                <a:ext uri="{FF2B5EF4-FFF2-40B4-BE49-F238E27FC236}">
                  <a16:creationId xmlns:a16="http://schemas.microsoft.com/office/drawing/2014/main" id="{325B0D40-3F42-48F6-BD47-C7B609DBEBAA}"/>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29">
              <a:extLst>
                <a:ext uri="{FF2B5EF4-FFF2-40B4-BE49-F238E27FC236}">
                  <a16:creationId xmlns:a16="http://schemas.microsoft.com/office/drawing/2014/main" id="{517D37FC-679D-4A2E-8C82-CF534B3E12FE}"/>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4">
            <a:extLst>
              <a:ext uri="{FF2B5EF4-FFF2-40B4-BE49-F238E27FC236}">
                <a16:creationId xmlns:a16="http://schemas.microsoft.com/office/drawing/2014/main" id="{7DCC9D18-7BC7-4EB5-9FB0-3BADC60AC5F2}"/>
              </a:ext>
            </a:extLst>
          </p:cNvPr>
          <p:cNvGrpSpPr>
            <a:grpSpLocks noChangeAspect="1"/>
          </p:cNvGrpSpPr>
          <p:nvPr/>
        </p:nvGrpSpPr>
        <p:grpSpPr bwMode="auto">
          <a:xfrm>
            <a:off x="1473200" y="7427915"/>
            <a:ext cx="360363" cy="838200"/>
            <a:chOff x="-2155" y="1485"/>
            <a:chExt cx="227" cy="528"/>
          </a:xfrm>
        </p:grpSpPr>
        <p:sp>
          <p:nvSpPr>
            <p:cNvPr id="93" name="AutoShape 3">
              <a:extLst>
                <a:ext uri="{FF2B5EF4-FFF2-40B4-BE49-F238E27FC236}">
                  <a16:creationId xmlns:a16="http://schemas.microsoft.com/office/drawing/2014/main" id="{B00C08E4-2B9E-4334-8B06-767495AC8681}"/>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5">
              <a:extLst>
                <a:ext uri="{FF2B5EF4-FFF2-40B4-BE49-F238E27FC236}">
                  <a16:creationId xmlns:a16="http://schemas.microsoft.com/office/drawing/2014/main" id="{7466A9CC-865E-4DFD-A744-5B1AA79FD5BD}"/>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
              <a:extLst>
                <a:ext uri="{FF2B5EF4-FFF2-40B4-BE49-F238E27FC236}">
                  <a16:creationId xmlns:a16="http://schemas.microsoft.com/office/drawing/2014/main" id="{2A46F5DB-5DE6-4922-AAFE-4964F4305860}"/>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7">
              <a:extLst>
                <a:ext uri="{FF2B5EF4-FFF2-40B4-BE49-F238E27FC236}">
                  <a16:creationId xmlns:a16="http://schemas.microsoft.com/office/drawing/2014/main" id="{9753C416-C82E-45B1-8102-40E0D09EC98C}"/>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Line 8">
              <a:extLst>
                <a:ext uri="{FF2B5EF4-FFF2-40B4-BE49-F238E27FC236}">
                  <a16:creationId xmlns:a16="http://schemas.microsoft.com/office/drawing/2014/main" id="{32892AE9-A8E5-433E-BC8B-FF1486A20CFE}"/>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
              <a:extLst>
                <a:ext uri="{FF2B5EF4-FFF2-40B4-BE49-F238E27FC236}">
                  <a16:creationId xmlns:a16="http://schemas.microsoft.com/office/drawing/2014/main" id="{0E0E8935-5F51-45ED-B706-4C3253AE02F6}"/>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10">
              <a:extLst>
                <a:ext uri="{FF2B5EF4-FFF2-40B4-BE49-F238E27FC236}">
                  <a16:creationId xmlns:a16="http://schemas.microsoft.com/office/drawing/2014/main" id="{570F23EF-827F-40EB-AF10-D3714E0E6021}"/>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1">
              <a:extLst>
                <a:ext uri="{FF2B5EF4-FFF2-40B4-BE49-F238E27FC236}">
                  <a16:creationId xmlns:a16="http://schemas.microsoft.com/office/drawing/2014/main" id="{E2FF0419-8C4A-4C26-8AA4-49319B1BFE5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2">
              <a:extLst>
                <a:ext uri="{FF2B5EF4-FFF2-40B4-BE49-F238E27FC236}">
                  <a16:creationId xmlns:a16="http://schemas.microsoft.com/office/drawing/2014/main" id="{1E2D3A71-9FE7-4FDB-8FC0-5C3D9F183119}"/>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3">
              <a:extLst>
                <a:ext uri="{FF2B5EF4-FFF2-40B4-BE49-F238E27FC236}">
                  <a16:creationId xmlns:a16="http://schemas.microsoft.com/office/drawing/2014/main" id="{BBBCDB1C-677F-42CC-9446-11EC24488D6D}"/>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4">
              <a:extLst>
                <a:ext uri="{FF2B5EF4-FFF2-40B4-BE49-F238E27FC236}">
                  <a16:creationId xmlns:a16="http://schemas.microsoft.com/office/drawing/2014/main" id="{C94A3EC4-5758-43B7-9F25-F23858DA77B6}"/>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5">
              <a:extLst>
                <a:ext uri="{FF2B5EF4-FFF2-40B4-BE49-F238E27FC236}">
                  <a16:creationId xmlns:a16="http://schemas.microsoft.com/office/drawing/2014/main" id="{E39BA6C8-3E3B-4D5E-8A29-DE00C624E858}"/>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6">
              <a:extLst>
                <a:ext uri="{FF2B5EF4-FFF2-40B4-BE49-F238E27FC236}">
                  <a16:creationId xmlns:a16="http://schemas.microsoft.com/office/drawing/2014/main" id="{A3ECEA8F-E1E8-4F38-8D33-8D28626873D6}"/>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7">
              <a:extLst>
                <a:ext uri="{FF2B5EF4-FFF2-40B4-BE49-F238E27FC236}">
                  <a16:creationId xmlns:a16="http://schemas.microsoft.com/office/drawing/2014/main" id="{E5813218-5108-43C4-B4EC-3E995DC0AB5F}"/>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8">
              <a:extLst>
                <a:ext uri="{FF2B5EF4-FFF2-40B4-BE49-F238E27FC236}">
                  <a16:creationId xmlns:a16="http://schemas.microsoft.com/office/drawing/2014/main" id="{3AE6FF1A-97D3-4FC9-9BE3-BF50A574917C}"/>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9">
              <a:extLst>
                <a:ext uri="{FF2B5EF4-FFF2-40B4-BE49-F238E27FC236}">
                  <a16:creationId xmlns:a16="http://schemas.microsoft.com/office/drawing/2014/main" id="{ED2263EE-965A-48B4-933E-E00192DABACC}"/>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20">
              <a:extLst>
                <a:ext uri="{FF2B5EF4-FFF2-40B4-BE49-F238E27FC236}">
                  <a16:creationId xmlns:a16="http://schemas.microsoft.com/office/drawing/2014/main" id="{74CD3D58-AD74-4E4E-8C1C-DA0489A5B3FD}"/>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21">
              <a:extLst>
                <a:ext uri="{FF2B5EF4-FFF2-40B4-BE49-F238E27FC236}">
                  <a16:creationId xmlns:a16="http://schemas.microsoft.com/office/drawing/2014/main" id="{4E1FA85D-A36C-45D1-9AF9-8F49C2DE8F11}"/>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22">
              <a:extLst>
                <a:ext uri="{FF2B5EF4-FFF2-40B4-BE49-F238E27FC236}">
                  <a16:creationId xmlns:a16="http://schemas.microsoft.com/office/drawing/2014/main" id="{53A0546D-A41E-49BB-93CE-F3FB8CF55B75}"/>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23">
              <a:extLst>
                <a:ext uri="{FF2B5EF4-FFF2-40B4-BE49-F238E27FC236}">
                  <a16:creationId xmlns:a16="http://schemas.microsoft.com/office/drawing/2014/main" id="{6D24DCA2-7053-4423-914E-1DA3F9E7E023}"/>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24">
              <a:extLst>
                <a:ext uri="{FF2B5EF4-FFF2-40B4-BE49-F238E27FC236}">
                  <a16:creationId xmlns:a16="http://schemas.microsoft.com/office/drawing/2014/main" id="{E508CAA5-2D1E-4247-8317-CE172F46CDC2}"/>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25">
              <a:extLst>
                <a:ext uri="{FF2B5EF4-FFF2-40B4-BE49-F238E27FC236}">
                  <a16:creationId xmlns:a16="http://schemas.microsoft.com/office/drawing/2014/main" id="{E7D6C249-D222-472D-9762-1F453BDFB403}"/>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26">
              <a:extLst>
                <a:ext uri="{FF2B5EF4-FFF2-40B4-BE49-F238E27FC236}">
                  <a16:creationId xmlns:a16="http://schemas.microsoft.com/office/drawing/2014/main" id="{817F09B0-F83A-4EA3-8A05-B5B522DCFCDA}"/>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27">
              <a:extLst>
                <a:ext uri="{FF2B5EF4-FFF2-40B4-BE49-F238E27FC236}">
                  <a16:creationId xmlns:a16="http://schemas.microsoft.com/office/drawing/2014/main" id="{A7CFBFA0-0D52-4BDF-82BE-8E4231B092A0}"/>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28">
              <a:extLst>
                <a:ext uri="{FF2B5EF4-FFF2-40B4-BE49-F238E27FC236}">
                  <a16:creationId xmlns:a16="http://schemas.microsoft.com/office/drawing/2014/main" id="{7FD75B1F-B2D4-4827-AAAD-4FFC5BFF0F6E}"/>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9">
              <a:extLst>
                <a:ext uri="{FF2B5EF4-FFF2-40B4-BE49-F238E27FC236}">
                  <a16:creationId xmlns:a16="http://schemas.microsoft.com/office/drawing/2014/main" id="{3363204E-22C9-48ED-96F3-D4D81ABF3B18}"/>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 name="Group 2">
            <a:extLst>
              <a:ext uri="{FF2B5EF4-FFF2-40B4-BE49-F238E27FC236}">
                <a16:creationId xmlns:a16="http://schemas.microsoft.com/office/drawing/2014/main" id="{166BCAED-AAA0-4845-ABF4-88D61E10BF71}"/>
              </a:ext>
            </a:extLst>
          </p:cNvPr>
          <p:cNvGrpSpPr/>
          <p:nvPr/>
        </p:nvGrpSpPr>
        <p:grpSpPr>
          <a:xfrm>
            <a:off x="1464743" y="5715247"/>
            <a:ext cx="596900" cy="346077"/>
            <a:chOff x="6712810" y="6767724"/>
            <a:chExt cx="596900" cy="346077"/>
          </a:xfrm>
        </p:grpSpPr>
        <p:sp>
          <p:nvSpPr>
            <p:cNvPr id="231" name="Freeform 7">
              <a:extLst>
                <a:ext uri="{FF2B5EF4-FFF2-40B4-BE49-F238E27FC236}">
                  <a16:creationId xmlns:a16="http://schemas.microsoft.com/office/drawing/2014/main" id="{6D401F79-629A-4D1C-B821-E98B2E8B1FA8}"/>
                </a:ext>
              </a:extLst>
            </p:cNvPr>
            <p:cNvSpPr>
              <a:spLocks/>
            </p:cNvSpPr>
            <p:nvPr/>
          </p:nvSpPr>
          <p:spPr bwMode="auto">
            <a:xfrm rot="5400000">
              <a:off x="6838222" y="6642312"/>
              <a:ext cx="346075" cy="596900"/>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Line 8">
              <a:extLst>
                <a:ext uri="{FF2B5EF4-FFF2-40B4-BE49-F238E27FC236}">
                  <a16:creationId xmlns:a16="http://schemas.microsoft.com/office/drawing/2014/main" id="{7BB5B342-4D94-41CC-ADAD-5869B377AA55}"/>
                </a:ext>
              </a:extLst>
            </p:cNvPr>
            <p:cNvSpPr>
              <a:spLocks noChangeShapeType="1"/>
            </p:cNvSpPr>
            <p:nvPr/>
          </p:nvSpPr>
          <p:spPr bwMode="auto">
            <a:xfrm rot="5400000">
              <a:off x="7309710" y="687885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9">
              <a:extLst>
                <a:ext uri="{FF2B5EF4-FFF2-40B4-BE49-F238E27FC236}">
                  <a16:creationId xmlns:a16="http://schemas.microsoft.com/office/drawing/2014/main" id="{0BF17D87-F458-407A-84F9-27DAD5D663FB}"/>
                </a:ext>
              </a:extLst>
            </p:cNvPr>
            <p:cNvSpPr>
              <a:spLocks noChangeShapeType="1"/>
            </p:cNvSpPr>
            <p:nvPr/>
          </p:nvSpPr>
          <p:spPr bwMode="auto">
            <a:xfrm rot="5400000">
              <a:off x="7250973" y="6820112"/>
              <a:ext cx="0" cy="11747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10">
              <a:extLst>
                <a:ext uri="{FF2B5EF4-FFF2-40B4-BE49-F238E27FC236}">
                  <a16:creationId xmlns:a16="http://schemas.microsoft.com/office/drawing/2014/main" id="{C419846A-E5CD-430F-A4E9-DA34D7B0C138}"/>
                </a:ext>
              </a:extLst>
            </p:cNvPr>
            <p:cNvSpPr>
              <a:spLocks noChangeShapeType="1"/>
            </p:cNvSpPr>
            <p:nvPr/>
          </p:nvSpPr>
          <p:spPr bwMode="auto">
            <a:xfrm rot="5400000">
              <a:off x="7192235" y="687885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11">
              <a:extLst>
                <a:ext uri="{FF2B5EF4-FFF2-40B4-BE49-F238E27FC236}">
                  <a16:creationId xmlns:a16="http://schemas.microsoft.com/office/drawing/2014/main" id="{D836CB19-388A-42E3-AB56-D5C2EAA35C4F}"/>
                </a:ext>
              </a:extLst>
            </p:cNvPr>
            <p:cNvSpPr>
              <a:spLocks noChangeShapeType="1"/>
            </p:cNvSpPr>
            <p:nvPr/>
          </p:nvSpPr>
          <p:spPr bwMode="auto">
            <a:xfrm rot="5400000" flipH="1">
              <a:off x="7155722" y="6842337"/>
              <a:ext cx="730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12">
              <a:extLst>
                <a:ext uri="{FF2B5EF4-FFF2-40B4-BE49-F238E27FC236}">
                  <a16:creationId xmlns:a16="http://schemas.microsoft.com/office/drawing/2014/main" id="{23438744-D678-4702-9AF9-A6A2FA6791CF}"/>
                </a:ext>
              </a:extLst>
            </p:cNvPr>
            <p:cNvSpPr>
              <a:spLocks noChangeShapeType="1"/>
            </p:cNvSpPr>
            <p:nvPr/>
          </p:nvSpPr>
          <p:spPr bwMode="auto">
            <a:xfrm rot="5400000" flipH="1">
              <a:off x="7151754" y="6765343"/>
              <a:ext cx="38100" cy="4286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13">
              <a:extLst>
                <a:ext uri="{FF2B5EF4-FFF2-40B4-BE49-F238E27FC236}">
                  <a16:creationId xmlns:a16="http://schemas.microsoft.com/office/drawing/2014/main" id="{96F759BB-C7A8-4A09-8586-B11E8738C03B}"/>
                </a:ext>
              </a:extLst>
            </p:cNvPr>
            <p:cNvSpPr>
              <a:spLocks noChangeShapeType="1"/>
            </p:cNvSpPr>
            <p:nvPr/>
          </p:nvSpPr>
          <p:spPr bwMode="auto">
            <a:xfrm rot="5400000">
              <a:off x="6991416" y="6609768"/>
              <a:ext cx="0" cy="31591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14">
              <a:extLst>
                <a:ext uri="{FF2B5EF4-FFF2-40B4-BE49-F238E27FC236}">
                  <a16:creationId xmlns:a16="http://schemas.microsoft.com/office/drawing/2014/main" id="{DF5B8092-6615-40A2-AAFD-BDFA93F7D296}"/>
                </a:ext>
              </a:extLst>
            </p:cNvPr>
            <p:cNvSpPr>
              <a:spLocks noChangeShapeType="1"/>
            </p:cNvSpPr>
            <p:nvPr/>
          </p:nvSpPr>
          <p:spPr bwMode="auto">
            <a:xfrm rot="5400000">
              <a:off x="6743766" y="6736768"/>
              <a:ext cx="58738" cy="1206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15">
              <a:extLst>
                <a:ext uri="{FF2B5EF4-FFF2-40B4-BE49-F238E27FC236}">
                  <a16:creationId xmlns:a16="http://schemas.microsoft.com/office/drawing/2014/main" id="{C3C134A9-90D6-4572-978D-62B91AD8953C}"/>
                </a:ext>
              </a:extLst>
            </p:cNvPr>
            <p:cNvSpPr>
              <a:spLocks noChangeShapeType="1"/>
            </p:cNvSpPr>
            <p:nvPr/>
          </p:nvSpPr>
          <p:spPr bwMode="auto">
            <a:xfrm rot="5400000">
              <a:off x="6712016" y="6827256"/>
              <a:ext cx="15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16">
              <a:extLst>
                <a:ext uri="{FF2B5EF4-FFF2-40B4-BE49-F238E27FC236}">
                  <a16:creationId xmlns:a16="http://schemas.microsoft.com/office/drawing/2014/main" id="{862850BA-4EF3-48EC-9583-E3A54DAA1D4B}"/>
                </a:ext>
              </a:extLst>
            </p:cNvPr>
            <p:cNvSpPr>
              <a:spLocks noChangeShapeType="1"/>
            </p:cNvSpPr>
            <p:nvPr/>
          </p:nvSpPr>
          <p:spPr bwMode="auto">
            <a:xfrm rot="5400000">
              <a:off x="6712810" y="682805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17">
              <a:extLst>
                <a:ext uri="{FF2B5EF4-FFF2-40B4-BE49-F238E27FC236}">
                  <a16:creationId xmlns:a16="http://schemas.microsoft.com/office/drawing/2014/main" id="{F1924157-875E-43B3-BB17-DE3DC2F858C9}"/>
                </a:ext>
              </a:extLst>
            </p:cNvPr>
            <p:cNvSpPr>
              <a:spLocks noChangeShapeType="1"/>
            </p:cNvSpPr>
            <p:nvPr/>
          </p:nvSpPr>
          <p:spPr bwMode="auto">
            <a:xfrm rot="5400000">
              <a:off x="6600097" y="6940762"/>
              <a:ext cx="2254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18">
              <a:extLst>
                <a:ext uri="{FF2B5EF4-FFF2-40B4-BE49-F238E27FC236}">
                  <a16:creationId xmlns:a16="http://schemas.microsoft.com/office/drawing/2014/main" id="{EF161CE9-6C67-4805-BC4D-1692A6127022}"/>
                </a:ext>
              </a:extLst>
            </p:cNvPr>
            <p:cNvSpPr>
              <a:spLocks noChangeShapeType="1"/>
            </p:cNvSpPr>
            <p:nvPr/>
          </p:nvSpPr>
          <p:spPr bwMode="auto">
            <a:xfrm rot="5400000">
              <a:off x="6712810" y="7053475"/>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19">
              <a:extLst>
                <a:ext uri="{FF2B5EF4-FFF2-40B4-BE49-F238E27FC236}">
                  <a16:creationId xmlns:a16="http://schemas.microsoft.com/office/drawing/2014/main" id="{B7B9AC03-DFB0-43E9-A7EA-5869BC25BE02}"/>
                </a:ext>
              </a:extLst>
            </p:cNvPr>
            <p:cNvSpPr>
              <a:spLocks noChangeShapeType="1"/>
            </p:cNvSpPr>
            <p:nvPr/>
          </p:nvSpPr>
          <p:spPr bwMode="auto">
            <a:xfrm rot="5400000" flipV="1">
              <a:off x="6713604" y="7052681"/>
              <a:ext cx="1588" cy="317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0">
              <a:extLst>
                <a:ext uri="{FF2B5EF4-FFF2-40B4-BE49-F238E27FC236}">
                  <a16:creationId xmlns:a16="http://schemas.microsoft.com/office/drawing/2014/main" id="{0961AD8A-0E3F-4F4D-8312-46B0D42D8A96}"/>
                </a:ext>
              </a:extLst>
            </p:cNvPr>
            <p:cNvSpPr>
              <a:spLocks noChangeShapeType="1"/>
            </p:cNvSpPr>
            <p:nvPr/>
          </p:nvSpPr>
          <p:spPr bwMode="auto">
            <a:xfrm rot="5400000" flipV="1">
              <a:off x="6716779" y="7054269"/>
              <a:ext cx="0" cy="15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21">
              <a:extLst>
                <a:ext uri="{FF2B5EF4-FFF2-40B4-BE49-F238E27FC236}">
                  <a16:creationId xmlns:a16="http://schemas.microsoft.com/office/drawing/2014/main" id="{F07A3CA5-AFC0-4025-974D-2F641BC07D4B}"/>
                </a:ext>
              </a:extLst>
            </p:cNvPr>
            <p:cNvSpPr>
              <a:spLocks noChangeShapeType="1"/>
            </p:cNvSpPr>
            <p:nvPr/>
          </p:nvSpPr>
          <p:spPr bwMode="auto">
            <a:xfrm rot="5400000" flipV="1">
              <a:off x="6746147" y="7026487"/>
              <a:ext cx="58738" cy="115888"/>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22">
              <a:extLst>
                <a:ext uri="{FF2B5EF4-FFF2-40B4-BE49-F238E27FC236}">
                  <a16:creationId xmlns:a16="http://schemas.microsoft.com/office/drawing/2014/main" id="{14F707DF-75CC-4779-89BD-FFA3C298DAEE}"/>
                </a:ext>
              </a:extLst>
            </p:cNvPr>
            <p:cNvSpPr>
              <a:spLocks noChangeShapeType="1"/>
            </p:cNvSpPr>
            <p:nvPr/>
          </p:nvSpPr>
          <p:spPr bwMode="auto">
            <a:xfrm rot="5400000" flipV="1">
              <a:off x="6991416" y="6955844"/>
              <a:ext cx="0" cy="31591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23">
              <a:extLst>
                <a:ext uri="{FF2B5EF4-FFF2-40B4-BE49-F238E27FC236}">
                  <a16:creationId xmlns:a16="http://schemas.microsoft.com/office/drawing/2014/main" id="{337DCD7F-D087-4B4F-917C-3EE1C22CA2F8}"/>
                </a:ext>
              </a:extLst>
            </p:cNvPr>
            <p:cNvSpPr>
              <a:spLocks noChangeShapeType="1"/>
            </p:cNvSpPr>
            <p:nvPr/>
          </p:nvSpPr>
          <p:spPr bwMode="auto">
            <a:xfrm rot="5400000" flipH="1" flipV="1">
              <a:off x="7150166" y="7071731"/>
              <a:ext cx="41275" cy="4286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24">
              <a:extLst>
                <a:ext uri="{FF2B5EF4-FFF2-40B4-BE49-F238E27FC236}">
                  <a16:creationId xmlns:a16="http://schemas.microsoft.com/office/drawing/2014/main" id="{B785A692-7C26-4F21-95ED-B5EF71DD25A5}"/>
                </a:ext>
              </a:extLst>
            </p:cNvPr>
            <p:cNvSpPr>
              <a:spLocks noChangeShapeType="1"/>
            </p:cNvSpPr>
            <p:nvPr/>
          </p:nvSpPr>
          <p:spPr bwMode="auto">
            <a:xfrm rot="5400000">
              <a:off x="7192235" y="7072525"/>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25">
              <a:extLst>
                <a:ext uri="{FF2B5EF4-FFF2-40B4-BE49-F238E27FC236}">
                  <a16:creationId xmlns:a16="http://schemas.microsoft.com/office/drawing/2014/main" id="{B84AA280-223E-42F7-BB31-0C361A17D623}"/>
                </a:ext>
              </a:extLst>
            </p:cNvPr>
            <p:cNvSpPr>
              <a:spLocks noChangeShapeType="1"/>
            </p:cNvSpPr>
            <p:nvPr/>
          </p:nvSpPr>
          <p:spPr bwMode="auto">
            <a:xfrm rot="5400000" flipH="1">
              <a:off x="7155722" y="7036012"/>
              <a:ext cx="730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26">
              <a:extLst>
                <a:ext uri="{FF2B5EF4-FFF2-40B4-BE49-F238E27FC236}">
                  <a16:creationId xmlns:a16="http://schemas.microsoft.com/office/drawing/2014/main" id="{39840397-241D-4392-BFDB-1BBEF20E0385}"/>
                </a:ext>
              </a:extLst>
            </p:cNvPr>
            <p:cNvSpPr>
              <a:spLocks noChangeShapeType="1"/>
            </p:cNvSpPr>
            <p:nvPr/>
          </p:nvSpPr>
          <p:spPr bwMode="auto">
            <a:xfrm rot="5400000">
              <a:off x="7192235" y="699950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27">
              <a:extLst>
                <a:ext uri="{FF2B5EF4-FFF2-40B4-BE49-F238E27FC236}">
                  <a16:creationId xmlns:a16="http://schemas.microsoft.com/office/drawing/2014/main" id="{A8704A34-5742-44C9-8085-60AA350C02E0}"/>
                </a:ext>
              </a:extLst>
            </p:cNvPr>
            <p:cNvSpPr>
              <a:spLocks noChangeShapeType="1"/>
            </p:cNvSpPr>
            <p:nvPr/>
          </p:nvSpPr>
          <p:spPr bwMode="auto">
            <a:xfrm rot="5400000" flipV="1">
              <a:off x="7250973" y="6940762"/>
              <a:ext cx="0" cy="11747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28">
              <a:extLst>
                <a:ext uri="{FF2B5EF4-FFF2-40B4-BE49-F238E27FC236}">
                  <a16:creationId xmlns:a16="http://schemas.microsoft.com/office/drawing/2014/main" id="{72E0D8EC-8840-4F97-813B-4458C2861438}"/>
                </a:ext>
              </a:extLst>
            </p:cNvPr>
            <p:cNvSpPr>
              <a:spLocks noChangeShapeType="1"/>
            </p:cNvSpPr>
            <p:nvPr/>
          </p:nvSpPr>
          <p:spPr bwMode="auto">
            <a:xfrm rot="5400000" flipH="1">
              <a:off x="7249385" y="6939175"/>
              <a:ext cx="12065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Freeform 29">
              <a:extLst>
                <a:ext uri="{FF2B5EF4-FFF2-40B4-BE49-F238E27FC236}">
                  <a16:creationId xmlns:a16="http://schemas.microsoft.com/office/drawing/2014/main" id="{F9C05F87-32EC-47A7-89EC-809803C97AC9}"/>
                </a:ext>
              </a:extLst>
            </p:cNvPr>
            <p:cNvSpPr>
              <a:spLocks/>
            </p:cNvSpPr>
            <p:nvPr/>
          </p:nvSpPr>
          <p:spPr bwMode="auto">
            <a:xfrm rot="5400000">
              <a:off x="6916010" y="6856625"/>
              <a:ext cx="187325" cy="193675"/>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4" name="Group 182">
            <a:extLst>
              <a:ext uri="{FF2B5EF4-FFF2-40B4-BE49-F238E27FC236}">
                <a16:creationId xmlns:a16="http://schemas.microsoft.com/office/drawing/2014/main" id="{907CECC6-10F6-41A1-B805-2F38FB3020EF}"/>
              </a:ext>
            </a:extLst>
          </p:cNvPr>
          <p:cNvGrpSpPr>
            <a:grpSpLocks/>
          </p:cNvGrpSpPr>
          <p:nvPr/>
        </p:nvGrpSpPr>
        <p:grpSpPr bwMode="auto">
          <a:xfrm flipH="1">
            <a:off x="1331722" y="5456954"/>
            <a:ext cx="282955" cy="787400"/>
            <a:chOff x="2449" y="2688"/>
            <a:chExt cx="181" cy="496"/>
          </a:xfrm>
        </p:grpSpPr>
        <p:sp>
          <p:nvSpPr>
            <p:cNvPr id="255" name="Line 183">
              <a:extLst>
                <a:ext uri="{FF2B5EF4-FFF2-40B4-BE49-F238E27FC236}">
                  <a16:creationId xmlns:a16="http://schemas.microsoft.com/office/drawing/2014/main" id="{19CF2F1F-F695-4B31-841A-931750A3A026}"/>
                </a:ext>
              </a:extLst>
            </p:cNvPr>
            <p:cNvSpPr>
              <a:spLocks noChangeShapeType="1"/>
            </p:cNvSpPr>
            <p:nvPr/>
          </p:nvSpPr>
          <p:spPr bwMode="auto">
            <a:xfrm>
              <a:off x="2459"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 name="Line 184">
              <a:extLst>
                <a:ext uri="{FF2B5EF4-FFF2-40B4-BE49-F238E27FC236}">
                  <a16:creationId xmlns:a16="http://schemas.microsoft.com/office/drawing/2014/main" id="{8A92EDFC-F8C7-4D6B-AF8F-E8E96E7ACEA0}"/>
                </a:ext>
              </a:extLst>
            </p:cNvPr>
            <p:cNvSpPr>
              <a:spLocks noChangeShapeType="1"/>
            </p:cNvSpPr>
            <p:nvPr/>
          </p:nvSpPr>
          <p:spPr bwMode="auto">
            <a:xfrm>
              <a:off x="2622"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57" name="Group 185">
              <a:extLst>
                <a:ext uri="{FF2B5EF4-FFF2-40B4-BE49-F238E27FC236}">
                  <a16:creationId xmlns:a16="http://schemas.microsoft.com/office/drawing/2014/main" id="{E6C31B71-4FF5-4C02-9431-437D5E279032}"/>
                </a:ext>
              </a:extLst>
            </p:cNvPr>
            <p:cNvGrpSpPr>
              <a:grpSpLocks/>
            </p:cNvGrpSpPr>
            <p:nvPr/>
          </p:nvGrpSpPr>
          <p:grpSpPr bwMode="auto">
            <a:xfrm>
              <a:off x="2449" y="2688"/>
              <a:ext cx="181" cy="331"/>
              <a:chOff x="2449" y="2688"/>
              <a:chExt cx="181" cy="331"/>
            </a:xfrm>
          </p:grpSpPr>
          <p:sp>
            <p:nvSpPr>
              <p:cNvPr id="258" name="Freeform 186">
                <a:extLst>
                  <a:ext uri="{FF2B5EF4-FFF2-40B4-BE49-F238E27FC236}">
                    <a16:creationId xmlns:a16="http://schemas.microsoft.com/office/drawing/2014/main" id="{0EDE99C0-AE11-4A0E-B785-E8945797C5D8}"/>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59" name="Freeform 187">
                <a:extLst>
                  <a:ext uri="{FF2B5EF4-FFF2-40B4-BE49-F238E27FC236}">
                    <a16:creationId xmlns:a16="http://schemas.microsoft.com/office/drawing/2014/main" id="{C84C2C8E-5898-44CD-A73A-CB0A27847D2D}"/>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60" name="Group 51">
            <a:extLst>
              <a:ext uri="{FF2B5EF4-FFF2-40B4-BE49-F238E27FC236}">
                <a16:creationId xmlns:a16="http://schemas.microsoft.com/office/drawing/2014/main" id="{8AB6762C-51F1-4D13-9324-AB0D7BAE25DD}"/>
              </a:ext>
            </a:extLst>
          </p:cNvPr>
          <p:cNvGrpSpPr>
            <a:grpSpLocks/>
          </p:cNvGrpSpPr>
          <p:nvPr/>
        </p:nvGrpSpPr>
        <p:grpSpPr bwMode="auto">
          <a:xfrm>
            <a:off x="5900328" y="5768969"/>
            <a:ext cx="141288" cy="460375"/>
            <a:chOff x="5403" y="3457"/>
            <a:chExt cx="209" cy="755"/>
          </a:xfrm>
        </p:grpSpPr>
        <p:sp>
          <p:nvSpPr>
            <p:cNvPr id="261" name="Oval 52">
              <a:extLst>
                <a:ext uri="{FF2B5EF4-FFF2-40B4-BE49-F238E27FC236}">
                  <a16:creationId xmlns:a16="http://schemas.microsoft.com/office/drawing/2014/main" id="{2FF7210B-EABD-4FC7-A609-B54D95823016}"/>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2" name="Oval 53">
              <a:extLst>
                <a:ext uri="{FF2B5EF4-FFF2-40B4-BE49-F238E27FC236}">
                  <a16:creationId xmlns:a16="http://schemas.microsoft.com/office/drawing/2014/main" id="{70E1CB86-D7C0-4932-A5DA-CFB41ED1A1C4}"/>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3" name="Freeform 54">
              <a:extLst>
                <a:ext uri="{FF2B5EF4-FFF2-40B4-BE49-F238E27FC236}">
                  <a16:creationId xmlns:a16="http://schemas.microsoft.com/office/drawing/2014/main" id="{DC265512-8EF5-4A5B-A36A-EBA033C6458F}"/>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264" name="Rectangle 55">
              <a:extLst>
                <a:ext uri="{FF2B5EF4-FFF2-40B4-BE49-F238E27FC236}">
                  <a16:creationId xmlns:a16="http://schemas.microsoft.com/office/drawing/2014/main" id="{AC71B051-D0CD-473E-8100-573C94BC89DE}"/>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5" name="Rectangle 56">
              <a:extLst>
                <a:ext uri="{FF2B5EF4-FFF2-40B4-BE49-F238E27FC236}">
                  <a16:creationId xmlns:a16="http://schemas.microsoft.com/office/drawing/2014/main" id="{68838FDA-0889-4F8F-ACA9-DF2609FB0DC9}"/>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6" name="Rectangle 57">
              <a:extLst>
                <a:ext uri="{FF2B5EF4-FFF2-40B4-BE49-F238E27FC236}">
                  <a16:creationId xmlns:a16="http://schemas.microsoft.com/office/drawing/2014/main" id="{4AB882F9-EC61-471C-8D70-0949614E2F01}"/>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7" name="Rectangle 58">
              <a:extLst>
                <a:ext uri="{FF2B5EF4-FFF2-40B4-BE49-F238E27FC236}">
                  <a16:creationId xmlns:a16="http://schemas.microsoft.com/office/drawing/2014/main" id="{95B6C6D0-4D05-418B-87F9-EA8CCB0EB2FC}"/>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295" name="TextBox 294">
            <a:extLst>
              <a:ext uri="{FF2B5EF4-FFF2-40B4-BE49-F238E27FC236}">
                <a16:creationId xmlns:a16="http://schemas.microsoft.com/office/drawing/2014/main" id="{78B3E357-8BC6-4263-BFC3-CFE741D50A47}"/>
              </a:ext>
            </a:extLst>
          </p:cNvPr>
          <p:cNvSpPr txBox="1"/>
          <p:nvPr/>
        </p:nvSpPr>
        <p:spPr>
          <a:xfrm>
            <a:off x="4348472" y="6235721"/>
            <a:ext cx="671512" cy="369332"/>
          </a:xfrm>
          <a:prstGeom prst="rect">
            <a:avLst/>
          </a:prstGeom>
          <a:noFill/>
        </p:spPr>
        <p:txBody>
          <a:bodyPr wrap="square" rtlCol="0">
            <a:spAutoFit/>
          </a:bodyPr>
          <a:lstStyle/>
          <a:p>
            <a:r>
              <a:rPr lang="en-US" b="1" dirty="0"/>
              <a:t>PP1</a:t>
            </a:r>
          </a:p>
        </p:txBody>
      </p:sp>
      <p:sp>
        <p:nvSpPr>
          <p:cNvPr id="296" name="TextBox 295">
            <a:extLst>
              <a:ext uri="{FF2B5EF4-FFF2-40B4-BE49-F238E27FC236}">
                <a16:creationId xmlns:a16="http://schemas.microsoft.com/office/drawing/2014/main" id="{0334E06A-3305-4AE0-889D-7B07893E8EB4}"/>
              </a:ext>
            </a:extLst>
          </p:cNvPr>
          <p:cNvSpPr txBox="1"/>
          <p:nvPr/>
        </p:nvSpPr>
        <p:spPr>
          <a:xfrm>
            <a:off x="5846159" y="6252615"/>
            <a:ext cx="671512" cy="369332"/>
          </a:xfrm>
          <a:prstGeom prst="rect">
            <a:avLst/>
          </a:prstGeom>
          <a:noFill/>
        </p:spPr>
        <p:txBody>
          <a:bodyPr wrap="square" rtlCol="0">
            <a:spAutoFit/>
          </a:bodyPr>
          <a:lstStyle/>
          <a:p>
            <a:r>
              <a:rPr lang="en-US" b="1" dirty="0"/>
              <a:t>PP2</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1398</TotalTime>
  <Words>203</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173</cp:revision>
  <dcterms:created xsi:type="dcterms:W3CDTF">2002-08-21T12:11:08Z</dcterms:created>
  <dcterms:modified xsi:type="dcterms:W3CDTF">2020-03-01T21:48:39Z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