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02.12.2019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021781169"/>
              </p:ext>
            </p:extLst>
          </p:nvPr>
        </p:nvGraphicFramePr>
        <p:xfrm>
          <a:off x="152400" y="152400"/>
          <a:ext cx="7010400" cy="3810000"/>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Action Bay, A</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Doggie Day Careful</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Corgi Nation </a:t>
                      </a:r>
                      <a:r>
                        <a:rPr kumimoji="0" lang="en-US" sz="1200" b="1" i="0" u="none" strike="noStrike" cap="none" normalizeH="0" baseline="0">
                          <a:ln>
                            <a:noFill/>
                          </a:ln>
                          <a:solidFill>
                            <a:schemeClr val="tx1"/>
                          </a:solidFill>
                          <a:effectLst/>
                          <a:latin typeface="Arial" charset="0"/>
                        </a:rPr>
                        <a:t>Pistol Team</a:t>
                      </a:r>
                      <a:endParaRPr kumimoji="0" lang="en-US" sz="1200" b="1" i="0" u="none" strike="noStrike" cap="none" normalizeH="0" baseline="0" dirty="0">
                        <a:ln>
                          <a:noFill/>
                        </a:ln>
                        <a:solidFill>
                          <a:schemeClr val="tx1"/>
                        </a:solidFill>
                        <a:effectLst/>
                        <a:latin typeface="Arial" charset="0"/>
                      </a:endParaRP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Unfortunate circumstances have found you in a bad part of town looking for a new Doggie Daycare using your cellphones navigation app. As you proceed down an alley you find yourself surrounded by armed thugs. Defend yourself as you maneuver through an armed gauntlet of </a:t>
                      </a:r>
                      <a:r>
                        <a:rPr kumimoji="0" lang="en-US" sz="1100" b="0"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creepolas</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Your corgi expects you home for treats!</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with heels touching rear fault line, facing </a:t>
                      </a:r>
                      <a:r>
                        <a:rPr kumimoji="0" lang="en-US" sz="1100" b="0"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uprange</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Handgun loaded and holstered. PCC toes touching rear fault line, stock on belt muzzle pointed at cone.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9 IDPA</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308636">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start signal, turn and engage T1-T9 with at least 2 rounds each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T7-T9 must be shot over the wall</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flipH="1">
            <a:off x="3532188" y="8991600"/>
            <a:ext cx="5968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B88B4CD4-BFA6-4326-AB59-30CF58E99B7A}"/>
              </a:ext>
            </a:extLst>
          </p:cNvPr>
          <p:cNvGrpSpPr/>
          <p:nvPr/>
        </p:nvGrpSpPr>
        <p:grpSpPr>
          <a:xfrm>
            <a:off x="4084501" y="8274565"/>
            <a:ext cx="685800" cy="587829"/>
            <a:chOff x="166468" y="7843451"/>
            <a:chExt cx="685800" cy="587829"/>
          </a:xfrm>
        </p:grpSpPr>
        <p:grpSp>
          <p:nvGrpSpPr>
            <p:cNvPr id="10" name="Group 9">
              <a:extLst>
                <a:ext uri="{FF2B5EF4-FFF2-40B4-BE49-F238E27FC236}">
                  <a16:creationId xmlns:a16="http://schemas.microsoft.com/office/drawing/2014/main" id="{5D8D1E98-35B8-47BC-8713-BB37D2950B08}"/>
                </a:ext>
              </a:extLst>
            </p:cNvPr>
            <p:cNvGrpSpPr/>
            <p:nvPr/>
          </p:nvGrpSpPr>
          <p:grpSpPr>
            <a:xfrm>
              <a:off x="381000" y="7843451"/>
              <a:ext cx="246270" cy="304469"/>
              <a:chOff x="439530" y="6246813"/>
              <a:chExt cx="339943" cy="567994"/>
            </a:xfrm>
          </p:grpSpPr>
          <p:sp>
            <p:nvSpPr>
              <p:cNvPr id="12" name="Isosceles Triangle 11">
                <a:extLst>
                  <a:ext uri="{FF2B5EF4-FFF2-40B4-BE49-F238E27FC236}">
                    <a16:creationId xmlns:a16="http://schemas.microsoft.com/office/drawing/2014/main" id="{D1B80622-7AB5-4516-A63F-C051A368754A}"/>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F0C054-3235-4B92-A910-B42219AC77AF}"/>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E38568-0700-4862-97C5-E7441326627F}"/>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5613EE68-4AB9-46AA-AE53-D5FAFA535F66}"/>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4"/>
          <a:stretch>
            <a:fillRect/>
          </a:stretch>
        </p:blipFill>
        <p:spPr>
          <a:xfrm>
            <a:off x="76200" y="85725"/>
            <a:ext cx="1085850" cy="1133475"/>
          </a:xfrm>
          <a:prstGeom prst="rect">
            <a:avLst/>
          </a:prstGeom>
        </p:spPr>
      </p:pic>
      <p:grpSp>
        <p:nvGrpSpPr>
          <p:cNvPr id="3" name="Group 2">
            <a:extLst>
              <a:ext uri="{FF2B5EF4-FFF2-40B4-BE49-F238E27FC236}">
                <a16:creationId xmlns:a16="http://schemas.microsoft.com/office/drawing/2014/main" id="{F2D44708-3246-491E-B689-5FA369266143}"/>
              </a:ext>
            </a:extLst>
          </p:cNvPr>
          <p:cNvGrpSpPr/>
          <p:nvPr/>
        </p:nvGrpSpPr>
        <p:grpSpPr>
          <a:xfrm>
            <a:off x="3994149" y="4615582"/>
            <a:ext cx="287338" cy="591986"/>
            <a:chOff x="6249483" y="5752415"/>
            <a:chExt cx="287338" cy="591986"/>
          </a:xfrm>
        </p:grpSpPr>
        <p:sp>
          <p:nvSpPr>
            <p:cNvPr id="64" name="Line 45">
              <a:extLst>
                <a:ext uri="{FF2B5EF4-FFF2-40B4-BE49-F238E27FC236}">
                  <a16:creationId xmlns:a16="http://schemas.microsoft.com/office/drawing/2014/main" id="{568A2A61-B1D6-4C96-9FEF-72A983BAF635}"/>
                </a:ext>
              </a:extLst>
            </p:cNvPr>
            <p:cNvSpPr>
              <a:spLocks noChangeShapeType="1"/>
            </p:cNvSpPr>
            <p:nvPr/>
          </p:nvSpPr>
          <p:spPr bwMode="auto">
            <a:xfrm>
              <a:off x="6265358" y="5943600"/>
              <a:ext cx="0" cy="4008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46">
              <a:extLst>
                <a:ext uri="{FF2B5EF4-FFF2-40B4-BE49-F238E27FC236}">
                  <a16:creationId xmlns:a16="http://schemas.microsoft.com/office/drawing/2014/main" id="{1FAB351C-8429-484B-A2DB-1C6D533C8FD6}"/>
                </a:ext>
              </a:extLst>
            </p:cNvPr>
            <p:cNvSpPr>
              <a:spLocks noChangeShapeType="1"/>
            </p:cNvSpPr>
            <p:nvPr/>
          </p:nvSpPr>
          <p:spPr bwMode="auto">
            <a:xfrm>
              <a:off x="6524121" y="5943600"/>
              <a:ext cx="0" cy="4008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6" name="Group 47">
              <a:extLst>
                <a:ext uri="{FF2B5EF4-FFF2-40B4-BE49-F238E27FC236}">
                  <a16:creationId xmlns:a16="http://schemas.microsoft.com/office/drawing/2014/main" id="{C4C3257D-EE8A-4223-AD6F-CCE0EEBE1195}"/>
                </a:ext>
              </a:extLst>
            </p:cNvPr>
            <p:cNvGrpSpPr>
              <a:grpSpLocks/>
            </p:cNvGrpSpPr>
            <p:nvPr/>
          </p:nvGrpSpPr>
          <p:grpSpPr bwMode="auto">
            <a:xfrm>
              <a:off x="6249483" y="5752415"/>
              <a:ext cx="287338" cy="525459"/>
              <a:chOff x="1756" y="2113"/>
              <a:chExt cx="181" cy="333"/>
            </a:xfrm>
          </p:grpSpPr>
          <p:sp>
            <p:nvSpPr>
              <p:cNvPr id="67" name="Freeform 48">
                <a:extLst>
                  <a:ext uri="{FF2B5EF4-FFF2-40B4-BE49-F238E27FC236}">
                    <a16:creationId xmlns:a16="http://schemas.microsoft.com/office/drawing/2014/main" id="{A69216B4-466F-4DAE-A3DF-30EB04C2E636}"/>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8" name="Freeform 49">
                <a:extLst>
                  <a:ext uri="{FF2B5EF4-FFF2-40B4-BE49-F238E27FC236}">
                    <a16:creationId xmlns:a16="http://schemas.microsoft.com/office/drawing/2014/main" id="{D5D3B8F9-E0ED-4502-B0C8-E7355BEE197E}"/>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69" name="Freeform 50">
                <a:extLst>
                  <a:ext uri="{FF2B5EF4-FFF2-40B4-BE49-F238E27FC236}">
                    <a16:creationId xmlns:a16="http://schemas.microsoft.com/office/drawing/2014/main" id="{14EE83F0-00ED-40AF-9A1B-D382C5E1B6D0}"/>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77" name="Group 76">
            <a:extLst>
              <a:ext uri="{FF2B5EF4-FFF2-40B4-BE49-F238E27FC236}">
                <a16:creationId xmlns:a16="http://schemas.microsoft.com/office/drawing/2014/main" id="{BCDB054E-320B-475B-B7DF-BAEF74563DA8}"/>
              </a:ext>
            </a:extLst>
          </p:cNvPr>
          <p:cNvGrpSpPr/>
          <p:nvPr/>
        </p:nvGrpSpPr>
        <p:grpSpPr>
          <a:xfrm>
            <a:off x="3657600" y="4606112"/>
            <a:ext cx="287338" cy="591986"/>
            <a:chOff x="6249483" y="5752415"/>
            <a:chExt cx="287338" cy="591986"/>
          </a:xfrm>
        </p:grpSpPr>
        <p:sp>
          <p:nvSpPr>
            <p:cNvPr id="78" name="Line 45">
              <a:extLst>
                <a:ext uri="{FF2B5EF4-FFF2-40B4-BE49-F238E27FC236}">
                  <a16:creationId xmlns:a16="http://schemas.microsoft.com/office/drawing/2014/main" id="{47DA40B1-D1CA-488E-88C1-A2AB31083EA1}"/>
                </a:ext>
              </a:extLst>
            </p:cNvPr>
            <p:cNvSpPr>
              <a:spLocks noChangeShapeType="1"/>
            </p:cNvSpPr>
            <p:nvPr/>
          </p:nvSpPr>
          <p:spPr bwMode="auto">
            <a:xfrm>
              <a:off x="6265358" y="5943600"/>
              <a:ext cx="0" cy="4008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46">
              <a:extLst>
                <a:ext uri="{FF2B5EF4-FFF2-40B4-BE49-F238E27FC236}">
                  <a16:creationId xmlns:a16="http://schemas.microsoft.com/office/drawing/2014/main" id="{2BAC84C1-C5D7-430E-8B64-3350D5C1CC0A}"/>
                </a:ext>
              </a:extLst>
            </p:cNvPr>
            <p:cNvSpPr>
              <a:spLocks noChangeShapeType="1"/>
            </p:cNvSpPr>
            <p:nvPr/>
          </p:nvSpPr>
          <p:spPr bwMode="auto">
            <a:xfrm>
              <a:off x="6524121" y="5943600"/>
              <a:ext cx="0" cy="4008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0" name="Group 47">
              <a:extLst>
                <a:ext uri="{FF2B5EF4-FFF2-40B4-BE49-F238E27FC236}">
                  <a16:creationId xmlns:a16="http://schemas.microsoft.com/office/drawing/2014/main" id="{A666DA71-AEF3-4755-92FF-0384EC631497}"/>
                </a:ext>
              </a:extLst>
            </p:cNvPr>
            <p:cNvGrpSpPr>
              <a:grpSpLocks/>
            </p:cNvGrpSpPr>
            <p:nvPr/>
          </p:nvGrpSpPr>
          <p:grpSpPr bwMode="auto">
            <a:xfrm>
              <a:off x="6249483" y="5752415"/>
              <a:ext cx="287338" cy="525459"/>
              <a:chOff x="1756" y="2113"/>
              <a:chExt cx="181" cy="333"/>
            </a:xfrm>
          </p:grpSpPr>
          <p:sp>
            <p:nvSpPr>
              <p:cNvPr id="81" name="Freeform 48">
                <a:extLst>
                  <a:ext uri="{FF2B5EF4-FFF2-40B4-BE49-F238E27FC236}">
                    <a16:creationId xmlns:a16="http://schemas.microsoft.com/office/drawing/2014/main" id="{86DF8D37-A1FC-4D94-93AA-1767ECC11738}"/>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2" name="Freeform 49">
                <a:extLst>
                  <a:ext uri="{FF2B5EF4-FFF2-40B4-BE49-F238E27FC236}">
                    <a16:creationId xmlns:a16="http://schemas.microsoft.com/office/drawing/2014/main" id="{8E7D5182-64D1-491E-B925-BE4AAC7D0EE5}"/>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3" name="Freeform 50">
                <a:extLst>
                  <a:ext uri="{FF2B5EF4-FFF2-40B4-BE49-F238E27FC236}">
                    <a16:creationId xmlns:a16="http://schemas.microsoft.com/office/drawing/2014/main" id="{DBE332AE-3874-4B5C-81A7-6B533FDB8779}"/>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84" name="Group 83">
            <a:extLst>
              <a:ext uri="{FF2B5EF4-FFF2-40B4-BE49-F238E27FC236}">
                <a16:creationId xmlns:a16="http://schemas.microsoft.com/office/drawing/2014/main" id="{3DFD26B2-94B4-4AD5-B954-7A62D30915A4}"/>
              </a:ext>
            </a:extLst>
          </p:cNvPr>
          <p:cNvGrpSpPr/>
          <p:nvPr/>
        </p:nvGrpSpPr>
        <p:grpSpPr>
          <a:xfrm>
            <a:off x="3333750" y="4604599"/>
            <a:ext cx="287338" cy="591986"/>
            <a:chOff x="6249483" y="5752415"/>
            <a:chExt cx="287338" cy="591986"/>
          </a:xfrm>
        </p:grpSpPr>
        <p:sp>
          <p:nvSpPr>
            <p:cNvPr id="85" name="Line 45">
              <a:extLst>
                <a:ext uri="{FF2B5EF4-FFF2-40B4-BE49-F238E27FC236}">
                  <a16:creationId xmlns:a16="http://schemas.microsoft.com/office/drawing/2014/main" id="{00F9019E-6EE2-4709-B18B-CC4B4EDBECAE}"/>
                </a:ext>
              </a:extLst>
            </p:cNvPr>
            <p:cNvSpPr>
              <a:spLocks noChangeShapeType="1"/>
            </p:cNvSpPr>
            <p:nvPr/>
          </p:nvSpPr>
          <p:spPr bwMode="auto">
            <a:xfrm>
              <a:off x="6265358" y="5943600"/>
              <a:ext cx="0" cy="4008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 name="Line 46">
              <a:extLst>
                <a:ext uri="{FF2B5EF4-FFF2-40B4-BE49-F238E27FC236}">
                  <a16:creationId xmlns:a16="http://schemas.microsoft.com/office/drawing/2014/main" id="{FD640502-937D-43D0-A4EE-29211CA5C1B6}"/>
                </a:ext>
              </a:extLst>
            </p:cNvPr>
            <p:cNvSpPr>
              <a:spLocks noChangeShapeType="1"/>
            </p:cNvSpPr>
            <p:nvPr/>
          </p:nvSpPr>
          <p:spPr bwMode="auto">
            <a:xfrm>
              <a:off x="6524121" y="5943600"/>
              <a:ext cx="0" cy="4008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7" name="Group 47">
              <a:extLst>
                <a:ext uri="{FF2B5EF4-FFF2-40B4-BE49-F238E27FC236}">
                  <a16:creationId xmlns:a16="http://schemas.microsoft.com/office/drawing/2014/main" id="{559E3E5C-AC00-48D7-BA08-CCF6152EE580}"/>
                </a:ext>
              </a:extLst>
            </p:cNvPr>
            <p:cNvGrpSpPr>
              <a:grpSpLocks/>
            </p:cNvGrpSpPr>
            <p:nvPr/>
          </p:nvGrpSpPr>
          <p:grpSpPr bwMode="auto">
            <a:xfrm>
              <a:off x="6249483" y="5752415"/>
              <a:ext cx="287338" cy="525459"/>
              <a:chOff x="1756" y="2113"/>
              <a:chExt cx="181" cy="333"/>
            </a:xfrm>
          </p:grpSpPr>
          <p:sp>
            <p:nvSpPr>
              <p:cNvPr id="88" name="Freeform 48">
                <a:extLst>
                  <a:ext uri="{FF2B5EF4-FFF2-40B4-BE49-F238E27FC236}">
                    <a16:creationId xmlns:a16="http://schemas.microsoft.com/office/drawing/2014/main" id="{3733809E-21F1-4D3A-B172-92E952EF063A}"/>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9" name="Freeform 49">
                <a:extLst>
                  <a:ext uri="{FF2B5EF4-FFF2-40B4-BE49-F238E27FC236}">
                    <a16:creationId xmlns:a16="http://schemas.microsoft.com/office/drawing/2014/main" id="{2BB3AD60-F2A8-4ABF-A083-64087F87CE06}"/>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90" name="Freeform 50">
                <a:extLst>
                  <a:ext uri="{FF2B5EF4-FFF2-40B4-BE49-F238E27FC236}">
                    <a16:creationId xmlns:a16="http://schemas.microsoft.com/office/drawing/2014/main" id="{2D73A7A2-432E-490F-93BC-29821AB63D51}"/>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sp>
        <p:nvSpPr>
          <p:cNvPr id="54" name="Freeform 6">
            <a:extLst>
              <a:ext uri="{FF2B5EF4-FFF2-40B4-BE49-F238E27FC236}">
                <a16:creationId xmlns:a16="http://schemas.microsoft.com/office/drawing/2014/main" id="{CBC0B386-7FCE-40EC-A977-042C7571C188}"/>
              </a:ext>
            </a:extLst>
          </p:cNvPr>
          <p:cNvSpPr>
            <a:spLocks/>
          </p:cNvSpPr>
          <p:nvPr/>
        </p:nvSpPr>
        <p:spPr bwMode="auto">
          <a:xfrm>
            <a:off x="3352800" y="4953000"/>
            <a:ext cx="914400" cy="4572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91" name="Straight Connector 90">
            <a:extLst>
              <a:ext uri="{FF2B5EF4-FFF2-40B4-BE49-F238E27FC236}">
                <a16:creationId xmlns:a16="http://schemas.microsoft.com/office/drawing/2014/main" id="{D2B39FC3-4AE3-4BE9-8A96-E5A26A541A95}"/>
              </a:ext>
            </a:extLst>
          </p:cNvPr>
          <p:cNvCxnSpPr>
            <a:cxnSpLocks/>
          </p:cNvCxnSpPr>
          <p:nvPr/>
        </p:nvCxnSpPr>
        <p:spPr>
          <a:xfrm>
            <a:off x="4087812" y="5399453"/>
            <a:ext cx="0" cy="359214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D7CE66F9-2354-489B-8BD8-AACCBED241CB}"/>
              </a:ext>
            </a:extLst>
          </p:cNvPr>
          <p:cNvCxnSpPr>
            <a:cxnSpLocks/>
          </p:cNvCxnSpPr>
          <p:nvPr/>
        </p:nvCxnSpPr>
        <p:spPr>
          <a:xfrm>
            <a:off x="3561991" y="5399453"/>
            <a:ext cx="0" cy="359214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93" name="Group 324">
            <a:extLst>
              <a:ext uri="{FF2B5EF4-FFF2-40B4-BE49-F238E27FC236}">
                <a16:creationId xmlns:a16="http://schemas.microsoft.com/office/drawing/2014/main" id="{9FCCDAC7-6D26-4371-BE86-3B248CBC897F}"/>
              </a:ext>
            </a:extLst>
          </p:cNvPr>
          <p:cNvGrpSpPr>
            <a:grpSpLocks/>
          </p:cNvGrpSpPr>
          <p:nvPr/>
        </p:nvGrpSpPr>
        <p:grpSpPr bwMode="auto">
          <a:xfrm>
            <a:off x="2794681" y="6654417"/>
            <a:ext cx="227013" cy="869950"/>
            <a:chOff x="912" y="768"/>
            <a:chExt cx="143" cy="548"/>
          </a:xfrm>
        </p:grpSpPr>
        <p:sp>
          <p:nvSpPr>
            <p:cNvPr id="94" name="Line 325">
              <a:extLst>
                <a:ext uri="{FF2B5EF4-FFF2-40B4-BE49-F238E27FC236}">
                  <a16:creationId xmlns:a16="http://schemas.microsoft.com/office/drawing/2014/main" id="{2BE8AD50-E14A-4032-A097-4DD5D315F66B}"/>
                </a:ext>
              </a:extLst>
            </p:cNvPr>
            <p:cNvSpPr>
              <a:spLocks noChangeShapeType="1"/>
            </p:cNvSpPr>
            <p:nvPr/>
          </p:nvSpPr>
          <p:spPr bwMode="auto">
            <a:xfrm>
              <a:off x="919"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 name="Line 326">
              <a:extLst>
                <a:ext uri="{FF2B5EF4-FFF2-40B4-BE49-F238E27FC236}">
                  <a16:creationId xmlns:a16="http://schemas.microsoft.com/office/drawing/2014/main" id="{7493177C-F44D-471A-A187-8B26F94F3A63}"/>
                </a:ext>
              </a:extLst>
            </p:cNvPr>
            <p:cNvSpPr>
              <a:spLocks noChangeShapeType="1"/>
            </p:cNvSpPr>
            <p:nvPr/>
          </p:nvSpPr>
          <p:spPr bwMode="auto">
            <a:xfrm>
              <a:off x="1044"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6" name="Group 327">
              <a:extLst>
                <a:ext uri="{FF2B5EF4-FFF2-40B4-BE49-F238E27FC236}">
                  <a16:creationId xmlns:a16="http://schemas.microsoft.com/office/drawing/2014/main" id="{6E40E6EC-FE0A-406D-B08B-01D6368AB465}"/>
                </a:ext>
              </a:extLst>
            </p:cNvPr>
            <p:cNvGrpSpPr>
              <a:grpSpLocks/>
            </p:cNvGrpSpPr>
            <p:nvPr/>
          </p:nvGrpSpPr>
          <p:grpSpPr bwMode="auto">
            <a:xfrm>
              <a:off x="912" y="768"/>
              <a:ext cx="143" cy="369"/>
              <a:chOff x="912" y="768"/>
              <a:chExt cx="143" cy="369"/>
            </a:xfrm>
          </p:grpSpPr>
          <p:sp>
            <p:nvSpPr>
              <p:cNvPr id="97" name="Freeform 328">
                <a:extLst>
                  <a:ext uri="{FF2B5EF4-FFF2-40B4-BE49-F238E27FC236}">
                    <a16:creationId xmlns:a16="http://schemas.microsoft.com/office/drawing/2014/main" id="{5B2D01D5-E63A-4B14-8E0D-5AC1C1A9E2DD}"/>
                  </a:ext>
                </a:extLst>
              </p:cNvPr>
              <p:cNvSpPr>
                <a:spLocks/>
              </p:cNvSpPr>
              <p:nvPr/>
            </p:nvSpPr>
            <p:spPr bwMode="auto">
              <a:xfrm>
                <a:off x="912"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98" name="Freeform 329">
                <a:extLst>
                  <a:ext uri="{FF2B5EF4-FFF2-40B4-BE49-F238E27FC236}">
                    <a16:creationId xmlns:a16="http://schemas.microsoft.com/office/drawing/2014/main" id="{104E685A-C15F-452A-9275-ADE84ADBBF96}"/>
                  </a:ext>
                </a:extLst>
              </p:cNvPr>
              <p:cNvSpPr>
                <a:spLocks/>
              </p:cNvSpPr>
              <p:nvPr/>
            </p:nvSpPr>
            <p:spPr bwMode="auto">
              <a:xfrm>
                <a:off x="912" y="944"/>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99" name="Group 330">
            <a:extLst>
              <a:ext uri="{FF2B5EF4-FFF2-40B4-BE49-F238E27FC236}">
                <a16:creationId xmlns:a16="http://schemas.microsoft.com/office/drawing/2014/main" id="{D3387DA0-8C18-4C3E-BCB8-7C5A0288C9C9}"/>
              </a:ext>
            </a:extLst>
          </p:cNvPr>
          <p:cNvGrpSpPr>
            <a:grpSpLocks/>
          </p:cNvGrpSpPr>
          <p:nvPr/>
        </p:nvGrpSpPr>
        <p:grpSpPr bwMode="auto">
          <a:xfrm>
            <a:off x="4626166" y="6654014"/>
            <a:ext cx="227013" cy="869950"/>
            <a:chOff x="912" y="1296"/>
            <a:chExt cx="143" cy="548"/>
          </a:xfrm>
        </p:grpSpPr>
        <p:sp>
          <p:nvSpPr>
            <p:cNvPr id="100" name="Line 331">
              <a:extLst>
                <a:ext uri="{FF2B5EF4-FFF2-40B4-BE49-F238E27FC236}">
                  <a16:creationId xmlns:a16="http://schemas.microsoft.com/office/drawing/2014/main" id="{6FE5857E-F632-48E0-A283-D95B5B9303F4}"/>
                </a:ext>
              </a:extLst>
            </p:cNvPr>
            <p:cNvSpPr>
              <a:spLocks noChangeShapeType="1"/>
            </p:cNvSpPr>
            <p:nvPr/>
          </p:nvSpPr>
          <p:spPr bwMode="auto">
            <a:xfrm flipH="1">
              <a:off x="1048" y="1594"/>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 name="Line 332">
              <a:extLst>
                <a:ext uri="{FF2B5EF4-FFF2-40B4-BE49-F238E27FC236}">
                  <a16:creationId xmlns:a16="http://schemas.microsoft.com/office/drawing/2014/main" id="{AF463000-4A1B-4352-B2D4-E68123115606}"/>
                </a:ext>
              </a:extLst>
            </p:cNvPr>
            <p:cNvSpPr>
              <a:spLocks noChangeShapeType="1"/>
            </p:cNvSpPr>
            <p:nvPr/>
          </p:nvSpPr>
          <p:spPr bwMode="auto">
            <a:xfrm flipH="1">
              <a:off x="923" y="1552"/>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2" name="Group 333">
              <a:extLst>
                <a:ext uri="{FF2B5EF4-FFF2-40B4-BE49-F238E27FC236}">
                  <a16:creationId xmlns:a16="http://schemas.microsoft.com/office/drawing/2014/main" id="{2BB34A81-8E16-40E0-B7B0-6CEC03AC9250}"/>
                </a:ext>
              </a:extLst>
            </p:cNvPr>
            <p:cNvGrpSpPr>
              <a:grpSpLocks/>
            </p:cNvGrpSpPr>
            <p:nvPr/>
          </p:nvGrpSpPr>
          <p:grpSpPr bwMode="auto">
            <a:xfrm>
              <a:off x="912" y="1296"/>
              <a:ext cx="143" cy="369"/>
              <a:chOff x="912" y="1296"/>
              <a:chExt cx="143" cy="369"/>
            </a:xfrm>
          </p:grpSpPr>
          <p:sp>
            <p:nvSpPr>
              <p:cNvPr id="103" name="Freeform 334">
                <a:extLst>
                  <a:ext uri="{FF2B5EF4-FFF2-40B4-BE49-F238E27FC236}">
                    <a16:creationId xmlns:a16="http://schemas.microsoft.com/office/drawing/2014/main" id="{FCF8F711-9756-4FA1-9BAF-F356065808DE}"/>
                  </a:ext>
                </a:extLst>
              </p:cNvPr>
              <p:cNvSpPr>
                <a:spLocks/>
              </p:cNvSpPr>
              <p:nvPr/>
            </p:nvSpPr>
            <p:spPr bwMode="auto">
              <a:xfrm flipH="1">
                <a:off x="914" y="1296"/>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104" name="Freeform 335">
                <a:extLst>
                  <a:ext uri="{FF2B5EF4-FFF2-40B4-BE49-F238E27FC236}">
                    <a16:creationId xmlns:a16="http://schemas.microsoft.com/office/drawing/2014/main" id="{D476270B-0E00-4029-8D56-00A2B4B40D36}"/>
                  </a:ext>
                </a:extLst>
              </p:cNvPr>
              <p:cNvSpPr>
                <a:spLocks/>
              </p:cNvSpPr>
              <p:nvPr/>
            </p:nvSpPr>
            <p:spPr bwMode="auto">
              <a:xfrm flipH="1">
                <a:off x="912" y="1472"/>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105" name="Group 368">
            <a:extLst>
              <a:ext uri="{FF2B5EF4-FFF2-40B4-BE49-F238E27FC236}">
                <a16:creationId xmlns:a16="http://schemas.microsoft.com/office/drawing/2014/main" id="{40DF0824-D30A-40F1-A781-C0025ECA3008}"/>
              </a:ext>
            </a:extLst>
          </p:cNvPr>
          <p:cNvGrpSpPr>
            <a:grpSpLocks/>
          </p:cNvGrpSpPr>
          <p:nvPr/>
        </p:nvGrpSpPr>
        <p:grpSpPr bwMode="auto">
          <a:xfrm>
            <a:off x="2956181" y="7784106"/>
            <a:ext cx="228600" cy="862013"/>
            <a:chOff x="1488" y="768"/>
            <a:chExt cx="144" cy="543"/>
          </a:xfrm>
        </p:grpSpPr>
        <p:sp>
          <p:nvSpPr>
            <p:cNvPr id="106" name="Line 369">
              <a:extLst>
                <a:ext uri="{FF2B5EF4-FFF2-40B4-BE49-F238E27FC236}">
                  <a16:creationId xmlns:a16="http://schemas.microsoft.com/office/drawing/2014/main" id="{6705E292-A74F-4856-B654-849D9F76C967}"/>
                </a:ext>
              </a:extLst>
            </p:cNvPr>
            <p:cNvSpPr>
              <a:spLocks noChangeShapeType="1"/>
            </p:cNvSpPr>
            <p:nvPr/>
          </p:nvSpPr>
          <p:spPr bwMode="auto">
            <a:xfrm>
              <a:off x="1495"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370">
              <a:extLst>
                <a:ext uri="{FF2B5EF4-FFF2-40B4-BE49-F238E27FC236}">
                  <a16:creationId xmlns:a16="http://schemas.microsoft.com/office/drawing/2014/main" id="{B5616CFB-B75C-48BC-8BE1-34B2E06777D8}"/>
                </a:ext>
              </a:extLst>
            </p:cNvPr>
            <p:cNvSpPr>
              <a:spLocks noChangeShapeType="1"/>
            </p:cNvSpPr>
            <p:nvPr/>
          </p:nvSpPr>
          <p:spPr bwMode="auto">
            <a:xfrm>
              <a:off x="1620"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8" name="Group 371">
              <a:extLst>
                <a:ext uri="{FF2B5EF4-FFF2-40B4-BE49-F238E27FC236}">
                  <a16:creationId xmlns:a16="http://schemas.microsoft.com/office/drawing/2014/main" id="{24DB02E7-E6B5-4361-9E04-6317AB0F3FF8}"/>
                </a:ext>
              </a:extLst>
            </p:cNvPr>
            <p:cNvGrpSpPr>
              <a:grpSpLocks/>
            </p:cNvGrpSpPr>
            <p:nvPr/>
          </p:nvGrpSpPr>
          <p:grpSpPr bwMode="auto">
            <a:xfrm>
              <a:off x="1488" y="768"/>
              <a:ext cx="144" cy="364"/>
              <a:chOff x="1488" y="768"/>
              <a:chExt cx="144" cy="364"/>
            </a:xfrm>
          </p:grpSpPr>
          <p:sp>
            <p:nvSpPr>
              <p:cNvPr id="109" name="Freeform 372">
                <a:extLst>
                  <a:ext uri="{FF2B5EF4-FFF2-40B4-BE49-F238E27FC236}">
                    <a16:creationId xmlns:a16="http://schemas.microsoft.com/office/drawing/2014/main" id="{655A921C-8F1C-4948-949D-737D6F8AF185}"/>
                  </a:ext>
                </a:extLst>
              </p:cNvPr>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10" name="Freeform 373">
                <a:extLst>
                  <a:ext uri="{FF2B5EF4-FFF2-40B4-BE49-F238E27FC236}">
                    <a16:creationId xmlns:a16="http://schemas.microsoft.com/office/drawing/2014/main" id="{2EE6A768-05C6-4036-A6A6-64E00C8B6D1E}"/>
                  </a:ext>
                </a:extLst>
              </p:cNvPr>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111" name="Group 374">
            <a:extLst>
              <a:ext uri="{FF2B5EF4-FFF2-40B4-BE49-F238E27FC236}">
                <a16:creationId xmlns:a16="http://schemas.microsoft.com/office/drawing/2014/main" id="{E81A7466-AAC6-493B-A742-F64D6BEBA63E}"/>
              </a:ext>
            </a:extLst>
          </p:cNvPr>
          <p:cNvGrpSpPr>
            <a:grpSpLocks/>
          </p:cNvGrpSpPr>
          <p:nvPr/>
        </p:nvGrpSpPr>
        <p:grpSpPr bwMode="auto">
          <a:xfrm flipH="1">
            <a:off x="4642366" y="7633978"/>
            <a:ext cx="228600" cy="862013"/>
            <a:chOff x="1488" y="768"/>
            <a:chExt cx="144" cy="543"/>
          </a:xfrm>
        </p:grpSpPr>
        <p:sp>
          <p:nvSpPr>
            <p:cNvPr id="112" name="Line 375">
              <a:extLst>
                <a:ext uri="{FF2B5EF4-FFF2-40B4-BE49-F238E27FC236}">
                  <a16:creationId xmlns:a16="http://schemas.microsoft.com/office/drawing/2014/main" id="{DD995CC6-9116-4FE6-8D33-F8E0F91E4C1A}"/>
                </a:ext>
              </a:extLst>
            </p:cNvPr>
            <p:cNvSpPr>
              <a:spLocks noChangeShapeType="1"/>
            </p:cNvSpPr>
            <p:nvPr/>
          </p:nvSpPr>
          <p:spPr bwMode="auto">
            <a:xfrm>
              <a:off x="1495"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 name="Line 376">
              <a:extLst>
                <a:ext uri="{FF2B5EF4-FFF2-40B4-BE49-F238E27FC236}">
                  <a16:creationId xmlns:a16="http://schemas.microsoft.com/office/drawing/2014/main" id="{E94D8F2B-E5B2-422F-84F6-14B3718E5C26}"/>
                </a:ext>
              </a:extLst>
            </p:cNvPr>
            <p:cNvSpPr>
              <a:spLocks noChangeShapeType="1"/>
            </p:cNvSpPr>
            <p:nvPr/>
          </p:nvSpPr>
          <p:spPr bwMode="auto">
            <a:xfrm>
              <a:off x="1620"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4" name="Group 377">
              <a:extLst>
                <a:ext uri="{FF2B5EF4-FFF2-40B4-BE49-F238E27FC236}">
                  <a16:creationId xmlns:a16="http://schemas.microsoft.com/office/drawing/2014/main" id="{21A26D7A-A2F7-4DD6-9E29-D7DAD67FF73C}"/>
                </a:ext>
              </a:extLst>
            </p:cNvPr>
            <p:cNvGrpSpPr>
              <a:grpSpLocks/>
            </p:cNvGrpSpPr>
            <p:nvPr/>
          </p:nvGrpSpPr>
          <p:grpSpPr bwMode="auto">
            <a:xfrm>
              <a:off x="1488" y="768"/>
              <a:ext cx="144" cy="364"/>
              <a:chOff x="1488" y="768"/>
              <a:chExt cx="144" cy="364"/>
            </a:xfrm>
          </p:grpSpPr>
          <p:sp>
            <p:nvSpPr>
              <p:cNvPr id="115" name="Freeform 378">
                <a:extLst>
                  <a:ext uri="{FF2B5EF4-FFF2-40B4-BE49-F238E27FC236}">
                    <a16:creationId xmlns:a16="http://schemas.microsoft.com/office/drawing/2014/main" id="{3A57F977-6FCA-4101-9BC5-14D698B11DFA}"/>
                  </a:ext>
                </a:extLst>
              </p:cNvPr>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116" name="Freeform 379">
                <a:extLst>
                  <a:ext uri="{FF2B5EF4-FFF2-40B4-BE49-F238E27FC236}">
                    <a16:creationId xmlns:a16="http://schemas.microsoft.com/office/drawing/2014/main" id="{E7217808-507A-4DBB-AA1C-0CFD5A71BB43}"/>
                  </a:ext>
                </a:extLst>
              </p:cNvPr>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117" name="Group 394">
            <a:extLst>
              <a:ext uri="{FF2B5EF4-FFF2-40B4-BE49-F238E27FC236}">
                <a16:creationId xmlns:a16="http://schemas.microsoft.com/office/drawing/2014/main" id="{3B559737-CA7D-4553-AA9C-8588D7B5955A}"/>
              </a:ext>
            </a:extLst>
          </p:cNvPr>
          <p:cNvGrpSpPr>
            <a:grpSpLocks/>
          </p:cNvGrpSpPr>
          <p:nvPr/>
        </p:nvGrpSpPr>
        <p:grpSpPr bwMode="auto">
          <a:xfrm>
            <a:off x="2799444" y="5577456"/>
            <a:ext cx="227013" cy="858838"/>
            <a:chOff x="1872" y="768"/>
            <a:chExt cx="143" cy="541"/>
          </a:xfrm>
        </p:grpSpPr>
        <p:sp>
          <p:nvSpPr>
            <p:cNvPr id="118" name="Line 395">
              <a:extLst>
                <a:ext uri="{FF2B5EF4-FFF2-40B4-BE49-F238E27FC236}">
                  <a16:creationId xmlns:a16="http://schemas.microsoft.com/office/drawing/2014/main" id="{CCFDA62D-C845-4304-8AE3-4BEC6F8A1870}"/>
                </a:ext>
              </a:extLst>
            </p:cNvPr>
            <p:cNvSpPr>
              <a:spLocks noChangeShapeType="1"/>
            </p:cNvSpPr>
            <p:nvPr/>
          </p:nvSpPr>
          <p:spPr bwMode="auto">
            <a:xfrm>
              <a:off x="1876" y="106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396">
              <a:extLst>
                <a:ext uri="{FF2B5EF4-FFF2-40B4-BE49-F238E27FC236}">
                  <a16:creationId xmlns:a16="http://schemas.microsoft.com/office/drawing/2014/main" id="{41F654B5-7245-4273-82AC-9040A9315F8A}"/>
                </a:ext>
              </a:extLst>
            </p:cNvPr>
            <p:cNvSpPr>
              <a:spLocks noChangeShapeType="1"/>
            </p:cNvSpPr>
            <p:nvPr/>
          </p:nvSpPr>
          <p:spPr bwMode="auto">
            <a:xfrm>
              <a:off x="2005" y="102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0" name="Group 397">
              <a:extLst>
                <a:ext uri="{FF2B5EF4-FFF2-40B4-BE49-F238E27FC236}">
                  <a16:creationId xmlns:a16="http://schemas.microsoft.com/office/drawing/2014/main" id="{8D30F179-5459-4113-BDD7-D8971C6C02CD}"/>
                </a:ext>
              </a:extLst>
            </p:cNvPr>
            <p:cNvGrpSpPr>
              <a:grpSpLocks/>
            </p:cNvGrpSpPr>
            <p:nvPr/>
          </p:nvGrpSpPr>
          <p:grpSpPr bwMode="auto">
            <a:xfrm>
              <a:off x="1872" y="768"/>
              <a:ext cx="143" cy="366"/>
              <a:chOff x="1872" y="768"/>
              <a:chExt cx="143" cy="366"/>
            </a:xfrm>
          </p:grpSpPr>
          <p:sp>
            <p:nvSpPr>
              <p:cNvPr id="121" name="Freeform 398">
                <a:extLst>
                  <a:ext uri="{FF2B5EF4-FFF2-40B4-BE49-F238E27FC236}">
                    <a16:creationId xmlns:a16="http://schemas.microsoft.com/office/drawing/2014/main" id="{4C445162-E69D-46DD-8E2B-1234378CF24B}"/>
                  </a:ext>
                </a:extLst>
              </p:cNvPr>
              <p:cNvSpPr>
                <a:spLocks/>
              </p:cNvSpPr>
              <p:nvPr/>
            </p:nvSpPr>
            <p:spPr bwMode="auto">
              <a:xfrm>
                <a:off x="1872" y="768"/>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22" name="Freeform 399">
                <a:extLst>
                  <a:ext uri="{FF2B5EF4-FFF2-40B4-BE49-F238E27FC236}">
                    <a16:creationId xmlns:a16="http://schemas.microsoft.com/office/drawing/2014/main" id="{806A59E4-9907-4C32-A393-2C8F994373C7}"/>
                  </a:ext>
                </a:extLst>
              </p:cNvPr>
              <p:cNvSpPr>
                <a:spLocks/>
              </p:cNvSpPr>
              <p:nvPr/>
            </p:nvSpPr>
            <p:spPr bwMode="auto">
              <a:xfrm>
                <a:off x="1907" y="852"/>
                <a:ext cx="108" cy="282"/>
              </a:xfrm>
              <a:custGeom>
                <a:avLst/>
                <a:gdLst>
                  <a:gd name="T0" fmla="*/ 0 w 108"/>
                  <a:gd name="T1" fmla="*/ 282 h 282"/>
                  <a:gd name="T2" fmla="*/ 87 w 108"/>
                  <a:gd name="T3" fmla="*/ 248 h 282"/>
                  <a:gd name="T4" fmla="*/ 108 w 108"/>
                  <a:gd name="T5" fmla="*/ 186 h 282"/>
                  <a:gd name="T6" fmla="*/ 106 w 108"/>
                  <a:gd name="T7" fmla="*/ 0 h 282"/>
                  <a:gd name="T8" fmla="*/ 0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0" y="282"/>
                    </a:moveTo>
                    <a:lnTo>
                      <a:pt x="87" y="248"/>
                    </a:lnTo>
                    <a:lnTo>
                      <a:pt x="108" y="186"/>
                    </a:lnTo>
                    <a:lnTo>
                      <a:pt x="106" y="0"/>
                    </a:lnTo>
                    <a:lnTo>
                      <a:pt x="0" y="282"/>
                    </a:lnTo>
                    <a:close/>
                  </a:path>
                </a:pathLst>
              </a:custGeom>
              <a:solidFill>
                <a:schemeClr val="tx1"/>
              </a:solidFill>
              <a:ln w="0">
                <a:solidFill>
                  <a:schemeClr val="tx1"/>
                </a:solidFill>
                <a:round/>
                <a:headEnd/>
                <a:tailEnd/>
              </a:ln>
            </p:spPr>
            <p:txBody>
              <a:bodyPr/>
              <a:lstStyle/>
              <a:p>
                <a:endParaRPr lang="en-US"/>
              </a:p>
            </p:txBody>
          </p:sp>
        </p:grpSp>
      </p:grpSp>
      <p:grpSp>
        <p:nvGrpSpPr>
          <p:cNvPr id="123" name="Group 400">
            <a:extLst>
              <a:ext uri="{FF2B5EF4-FFF2-40B4-BE49-F238E27FC236}">
                <a16:creationId xmlns:a16="http://schemas.microsoft.com/office/drawing/2014/main" id="{30C534BA-FD6E-4547-B4EF-2AA331855577}"/>
              </a:ext>
            </a:extLst>
          </p:cNvPr>
          <p:cNvGrpSpPr>
            <a:grpSpLocks/>
          </p:cNvGrpSpPr>
          <p:nvPr/>
        </p:nvGrpSpPr>
        <p:grpSpPr bwMode="auto">
          <a:xfrm>
            <a:off x="4641154" y="5577447"/>
            <a:ext cx="227013" cy="858838"/>
            <a:chOff x="2064" y="1440"/>
            <a:chExt cx="143" cy="541"/>
          </a:xfrm>
        </p:grpSpPr>
        <p:sp>
          <p:nvSpPr>
            <p:cNvPr id="124" name="Line 401">
              <a:extLst>
                <a:ext uri="{FF2B5EF4-FFF2-40B4-BE49-F238E27FC236}">
                  <a16:creationId xmlns:a16="http://schemas.microsoft.com/office/drawing/2014/main" id="{D6DDED08-19E8-436B-8AC9-845F5BE8656B}"/>
                </a:ext>
              </a:extLst>
            </p:cNvPr>
            <p:cNvSpPr>
              <a:spLocks noChangeShapeType="1"/>
            </p:cNvSpPr>
            <p:nvPr/>
          </p:nvSpPr>
          <p:spPr bwMode="auto">
            <a:xfrm flipH="1">
              <a:off x="2203" y="173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402">
              <a:extLst>
                <a:ext uri="{FF2B5EF4-FFF2-40B4-BE49-F238E27FC236}">
                  <a16:creationId xmlns:a16="http://schemas.microsoft.com/office/drawing/2014/main" id="{3246DF9B-124D-4FCB-9C4F-59CE1DBE13BB}"/>
                </a:ext>
              </a:extLst>
            </p:cNvPr>
            <p:cNvSpPr>
              <a:spLocks noChangeShapeType="1"/>
            </p:cNvSpPr>
            <p:nvPr/>
          </p:nvSpPr>
          <p:spPr bwMode="auto">
            <a:xfrm flipH="1">
              <a:off x="2074" y="1695"/>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6" name="Group 403">
              <a:extLst>
                <a:ext uri="{FF2B5EF4-FFF2-40B4-BE49-F238E27FC236}">
                  <a16:creationId xmlns:a16="http://schemas.microsoft.com/office/drawing/2014/main" id="{0C026D39-D87A-40E5-9624-25D2179F544C}"/>
                </a:ext>
              </a:extLst>
            </p:cNvPr>
            <p:cNvGrpSpPr>
              <a:grpSpLocks/>
            </p:cNvGrpSpPr>
            <p:nvPr/>
          </p:nvGrpSpPr>
          <p:grpSpPr bwMode="auto">
            <a:xfrm>
              <a:off x="2064" y="1440"/>
              <a:ext cx="143" cy="366"/>
              <a:chOff x="2064" y="1440"/>
              <a:chExt cx="143" cy="366"/>
            </a:xfrm>
          </p:grpSpPr>
          <p:sp>
            <p:nvSpPr>
              <p:cNvPr id="127" name="Freeform 404">
                <a:extLst>
                  <a:ext uri="{FF2B5EF4-FFF2-40B4-BE49-F238E27FC236}">
                    <a16:creationId xmlns:a16="http://schemas.microsoft.com/office/drawing/2014/main" id="{6FF38BC9-AAEF-4400-9F26-8D517B59135E}"/>
                  </a:ext>
                </a:extLst>
              </p:cNvPr>
              <p:cNvSpPr>
                <a:spLocks/>
              </p:cNvSpPr>
              <p:nvPr/>
            </p:nvSpPr>
            <p:spPr bwMode="auto">
              <a:xfrm flipH="1">
                <a:off x="2067" y="1440"/>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28" name="Freeform 405">
                <a:extLst>
                  <a:ext uri="{FF2B5EF4-FFF2-40B4-BE49-F238E27FC236}">
                    <a16:creationId xmlns:a16="http://schemas.microsoft.com/office/drawing/2014/main" id="{08282C6C-C72C-4D55-A6CE-CB6D467ACFC3}"/>
                  </a:ext>
                </a:extLst>
              </p:cNvPr>
              <p:cNvSpPr>
                <a:spLocks/>
              </p:cNvSpPr>
              <p:nvPr/>
            </p:nvSpPr>
            <p:spPr bwMode="auto">
              <a:xfrm>
                <a:off x="2064" y="1524"/>
                <a:ext cx="108" cy="282"/>
              </a:xfrm>
              <a:custGeom>
                <a:avLst/>
                <a:gdLst>
                  <a:gd name="T0" fmla="*/ 108 w 108"/>
                  <a:gd name="T1" fmla="*/ 282 h 282"/>
                  <a:gd name="T2" fmla="*/ 21 w 108"/>
                  <a:gd name="T3" fmla="*/ 248 h 282"/>
                  <a:gd name="T4" fmla="*/ 0 w 108"/>
                  <a:gd name="T5" fmla="*/ 186 h 282"/>
                  <a:gd name="T6" fmla="*/ 2 w 108"/>
                  <a:gd name="T7" fmla="*/ 0 h 282"/>
                  <a:gd name="T8" fmla="*/ 108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108" y="282"/>
                    </a:moveTo>
                    <a:lnTo>
                      <a:pt x="21" y="248"/>
                    </a:lnTo>
                    <a:lnTo>
                      <a:pt x="0" y="186"/>
                    </a:lnTo>
                    <a:lnTo>
                      <a:pt x="2" y="0"/>
                    </a:lnTo>
                    <a:lnTo>
                      <a:pt x="108" y="282"/>
                    </a:lnTo>
                    <a:close/>
                  </a:path>
                </a:pathLst>
              </a:custGeom>
              <a:solidFill>
                <a:schemeClr val="tx1"/>
              </a:solidFill>
              <a:ln w="0">
                <a:solidFill>
                  <a:schemeClr val="tx1"/>
                </a:solidFill>
                <a:round/>
                <a:headEnd/>
                <a:tailEnd/>
              </a:ln>
            </p:spPr>
            <p:txBody>
              <a:bodyPr/>
              <a:lstStyle/>
              <a:p>
                <a:endParaRPr lang="en-US"/>
              </a:p>
            </p:txBody>
          </p:sp>
        </p:grpSp>
      </p:grpSp>
      <p:sp>
        <p:nvSpPr>
          <p:cNvPr id="129" name="TextBox 128">
            <a:extLst>
              <a:ext uri="{FF2B5EF4-FFF2-40B4-BE49-F238E27FC236}">
                <a16:creationId xmlns:a16="http://schemas.microsoft.com/office/drawing/2014/main" id="{6EE9A463-6A05-46ED-AB23-FB54894A90E4}"/>
              </a:ext>
            </a:extLst>
          </p:cNvPr>
          <p:cNvSpPr txBox="1"/>
          <p:nvPr/>
        </p:nvSpPr>
        <p:spPr>
          <a:xfrm>
            <a:off x="2483901" y="7976929"/>
            <a:ext cx="533400" cy="369332"/>
          </a:xfrm>
          <a:prstGeom prst="rect">
            <a:avLst/>
          </a:prstGeom>
          <a:noFill/>
        </p:spPr>
        <p:txBody>
          <a:bodyPr wrap="square" rtlCol="0">
            <a:spAutoFit/>
          </a:bodyPr>
          <a:lstStyle/>
          <a:p>
            <a:r>
              <a:rPr lang="en-US" b="1" dirty="0"/>
              <a:t>T1</a:t>
            </a:r>
          </a:p>
        </p:txBody>
      </p:sp>
      <p:sp>
        <p:nvSpPr>
          <p:cNvPr id="130" name="TextBox 129">
            <a:extLst>
              <a:ext uri="{FF2B5EF4-FFF2-40B4-BE49-F238E27FC236}">
                <a16:creationId xmlns:a16="http://schemas.microsoft.com/office/drawing/2014/main" id="{BFBA6460-2A18-4524-8B14-BF02A1994062}"/>
              </a:ext>
            </a:extLst>
          </p:cNvPr>
          <p:cNvSpPr txBox="1"/>
          <p:nvPr/>
        </p:nvSpPr>
        <p:spPr>
          <a:xfrm>
            <a:off x="4963204" y="7862340"/>
            <a:ext cx="533400" cy="369332"/>
          </a:xfrm>
          <a:prstGeom prst="rect">
            <a:avLst/>
          </a:prstGeom>
          <a:noFill/>
        </p:spPr>
        <p:txBody>
          <a:bodyPr wrap="square" rtlCol="0">
            <a:spAutoFit/>
          </a:bodyPr>
          <a:lstStyle/>
          <a:p>
            <a:r>
              <a:rPr lang="en-US" b="1" dirty="0"/>
              <a:t>T2</a:t>
            </a:r>
          </a:p>
        </p:txBody>
      </p:sp>
      <p:sp>
        <p:nvSpPr>
          <p:cNvPr id="131" name="TextBox 130">
            <a:extLst>
              <a:ext uri="{FF2B5EF4-FFF2-40B4-BE49-F238E27FC236}">
                <a16:creationId xmlns:a16="http://schemas.microsoft.com/office/drawing/2014/main" id="{67D6DDB4-DA07-44DB-9A66-70D75B58F7B5}"/>
              </a:ext>
            </a:extLst>
          </p:cNvPr>
          <p:cNvSpPr txBox="1"/>
          <p:nvPr/>
        </p:nvSpPr>
        <p:spPr>
          <a:xfrm>
            <a:off x="2291444" y="6742465"/>
            <a:ext cx="533400" cy="369332"/>
          </a:xfrm>
          <a:prstGeom prst="rect">
            <a:avLst/>
          </a:prstGeom>
          <a:noFill/>
        </p:spPr>
        <p:txBody>
          <a:bodyPr wrap="square" rtlCol="0">
            <a:spAutoFit/>
          </a:bodyPr>
          <a:lstStyle/>
          <a:p>
            <a:r>
              <a:rPr lang="en-US" b="1" dirty="0"/>
              <a:t>T3</a:t>
            </a:r>
          </a:p>
        </p:txBody>
      </p:sp>
      <p:sp>
        <p:nvSpPr>
          <p:cNvPr id="132" name="TextBox 131">
            <a:extLst>
              <a:ext uri="{FF2B5EF4-FFF2-40B4-BE49-F238E27FC236}">
                <a16:creationId xmlns:a16="http://schemas.microsoft.com/office/drawing/2014/main" id="{4D84D173-5F5E-481F-AE11-5EB6DCAA650D}"/>
              </a:ext>
            </a:extLst>
          </p:cNvPr>
          <p:cNvSpPr txBox="1"/>
          <p:nvPr/>
        </p:nvSpPr>
        <p:spPr>
          <a:xfrm>
            <a:off x="4875595" y="6742465"/>
            <a:ext cx="533400" cy="369332"/>
          </a:xfrm>
          <a:prstGeom prst="rect">
            <a:avLst/>
          </a:prstGeom>
          <a:noFill/>
        </p:spPr>
        <p:txBody>
          <a:bodyPr wrap="square" rtlCol="0">
            <a:spAutoFit/>
          </a:bodyPr>
          <a:lstStyle/>
          <a:p>
            <a:r>
              <a:rPr lang="en-US" b="1" dirty="0"/>
              <a:t>T4</a:t>
            </a:r>
          </a:p>
        </p:txBody>
      </p:sp>
      <p:sp>
        <p:nvSpPr>
          <p:cNvPr id="133" name="TextBox 132">
            <a:extLst>
              <a:ext uri="{FF2B5EF4-FFF2-40B4-BE49-F238E27FC236}">
                <a16:creationId xmlns:a16="http://schemas.microsoft.com/office/drawing/2014/main" id="{6006B7CB-BACD-4216-8D32-60D4A1079E54}"/>
              </a:ext>
            </a:extLst>
          </p:cNvPr>
          <p:cNvSpPr txBox="1"/>
          <p:nvPr/>
        </p:nvSpPr>
        <p:spPr>
          <a:xfrm>
            <a:off x="2346591" y="5569766"/>
            <a:ext cx="533400" cy="369332"/>
          </a:xfrm>
          <a:prstGeom prst="rect">
            <a:avLst/>
          </a:prstGeom>
          <a:noFill/>
        </p:spPr>
        <p:txBody>
          <a:bodyPr wrap="square" rtlCol="0">
            <a:spAutoFit/>
          </a:bodyPr>
          <a:lstStyle/>
          <a:p>
            <a:r>
              <a:rPr lang="en-US" b="1" dirty="0"/>
              <a:t>T5</a:t>
            </a:r>
          </a:p>
        </p:txBody>
      </p:sp>
      <p:sp>
        <p:nvSpPr>
          <p:cNvPr id="134" name="TextBox 133">
            <a:extLst>
              <a:ext uri="{FF2B5EF4-FFF2-40B4-BE49-F238E27FC236}">
                <a16:creationId xmlns:a16="http://schemas.microsoft.com/office/drawing/2014/main" id="{18A860F1-E6E6-4E82-855D-E1D77300EB28}"/>
              </a:ext>
            </a:extLst>
          </p:cNvPr>
          <p:cNvSpPr txBox="1"/>
          <p:nvPr/>
        </p:nvSpPr>
        <p:spPr>
          <a:xfrm>
            <a:off x="4859854" y="5423895"/>
            <a:ext cx="533400" cy="369332"/>
          </a:xfrm>
          <a:prstGeom prst="rect">
            <a:avLst/>
          </a:prstGeom>
          <a:noFill/>
        </p:spPr>
        <p:txBody>
          <a:bodyPr wrap="square" rtlCol="0">
            <a:spAutoFit/>
          </a:bodyPr>
          <a:lstStyle/>
          <a:p>
            <a:r>
              <a:rPr lang="en-US" b="1" dirty="0"/>
              <a:t>T6</a:t>
            </a:r>
          </a:p>
        </p:txBody>
      </p:sp>
      <p:sp>
        <p:nvSpPr>
          <p:cNvPr id="135" name="TextBox 134">
            <a:extLst>
              <a:ext uri="{FF2B5EF4-FFF2-40B4-BE49-F238E27FC236}">
                <a16:creationId xmlns:a16="http://schemas.microsoft.com/office/drawing/2014/main" id="{781609DC-E2E6-4158-BF3B-FF0BF6FE3F2D}"/>
              </a:ext>
            </a:extLst>
          </p:cNvPr>
          <p:cNvSpPr txBox="1"/>
          <p:nvPr/>
        </p:nvSpPr>
        <p:spPr>
          <a:xfrm>
            <a:off x="3017839" y="4382932"/>
            <a:ext cx="533400" cy="369332"/>
          </a:xfrm>
          <a:prstGeom prst="rect">
            <a:avLst/>
          </a:prstGeom>
          <a:noFill/>
        </p:spPr>
        <p:txBody>
          <a:bodyPr wrap="square" rtlCol="0">
            <a:spAutoFit/>
          </a:bodyPr>
          <a:lstStyle/>
          <a:p>
            <a:r>
              <a:rPr lang="en-US" b="1" dirty="0"/>
              <a:t>T7</a:t>
            </a:r>
          </a:p>
        </p:txBody>
      </p:sp>
      <p:sp>
        <p:nvSpPr>
          <p:cNvPr id="136" name="TextBox 135">
            <a:extLst>
              <a:ext uri="{FF2B5EF4-FFF2-40B4-BE49-F238E27FC236}">
                <a16:creationId xmlns:a16="http://schemas.microsoft.com/office/drawing/2014/main" id="{8B152F40-E73F-468A-ACFC-D455EE6291C3}"/>
              </a:ext>
            </a:extLst>
          </p:cNvPr>
          <p:cNvSpPr txBox="1"/>
          <p:nvPr/>
        </p:nvSpPr>
        <p:spPr>
          <a:xfrm>
            <a:off x="3556834" y="4198623"/>
            <a:ext cx="533400" cy="369332"/>
          </a:xfrm>
          <a:prstGeom prst="rect">
            <a:avLst/>
          </a:prstGeom>
          <a:noFill/>
        </p:spPr>
        <p:txBody>
          <a:bodyPr wrap="square" rtlCol="0">
            <a:spAutoFit/>
          </a:bodyPr>
          <a:lstStyle/>
          <a:p>
            <a:r>
              <a:rPr lang="en-US" b="1" dirty="0"/>
              <a:t>T8</a:t>
            </a:r>
          </a:p>
        </p:txBody>
      </p:sp>
      <p:sp>
        <p:nvSpPr>
          <p:cNvPr id="137" name="TextBox 136">
            <a:extLst>
              <a:ext uri="{FF2B5EF4-FFF2-40B4-BE49-F238E27FC236}">
                <a16:creationId xmlns:a16="http://schemas.microsoft.com/office/drawing/2014/main" id="{61BA1216-9279-41ED-A937-4F36EFD97F1D}"/>
              </a:ext>
            </a:extLst>
          </p:cNvPr>
          <p:cNvSpPr txBox="1"/>
          <p:nvPr/>
        </p:nvSpPr>
        <p:spPr>
          <a:xfrm>
            <a:off x="4169738" y="4316064"/>
            <a:ext cx="533400" cy="369332"/>
          </a:xfrm>
          <a:prstGeom prst="rect">
            <a:avLst/>
          </a:prstGeom>
          <a:noFill/>
        </p:spPr>
        <p:txBody>
          <a:bodyPr wrap="square" rtlCol="0">
            <a:spAutoFit/>
          </a:bodyPr>
          <a:lstStyle/>
          <a:p>
            <a:r>
              <a:rPr lang="en-US" b="1"/>
              <a:t>T9</a:t>
            </a:r>
            <a:endParaRPr lang="en-US" b="1"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TotalTime>
  <Words>198</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175</cp:revision>
  <dcterms:created xsi:type="dcterms:W3CDTF">2002-08-21T12:11:08Z</dcterms:created>
  <dcterms:modified xsi:type="dcterms:W3CDTF">2019-12-03T02:38:17Z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