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040" autoAdjust="0"/>
  </p:normalViewPr>
  <p:slideViewPr>
    <p:cSldViewPr>
      <p:cViewPr varScale="1">
        <p:scale>
          <a:sx n="77" d="100"/>
          <a:sy n="77" d="100"/>
        </p:scale>
        <p:origin x="3168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99130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Dude! Your Dog Left a Grumpy!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While enjoying lunch on your porch, a crap weasel lets his dogs drop a grumpy on your lawn. After reprimanding the slob, he pulls out a pistol and yells for his buddies to throw a beat down. Take action to protect yourself and your home.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Seated in chair at P1, loaded and holstered, back against back of chair, holding newspaper with both hands.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gun on table,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At the start signal, engage T1-T3 with at least 2 rounds each while seated. Then engage remaining targets from available cover positions.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9">
            <a:extLst>
              <a:ext uri="{FF2B5EF4-FFF2-40B4-BE49-F238E27FC236}">
                <a16:creationId xmlns:a16="http://schemas.microsoft.com/office/drawing/2014/main" id="{39CABCDB-94B9-7942-A3A4-CB2C34A41612}"/>
              </a:ext>
            </a:extLst>
          </p:cNvPr>
          <p:cNvGrpSpPr>
            <a:grpSpLocks/>
          </p:cNvGrpSpPr>
          <p:nvPr/>
        </p:nvGrpSpPr>
        <p:grpSpPr bwMode="auto">
          <a:xfrm>
            <a:off x="1923969" y="4800600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2" name="Line 30">
              <a:extLst>
                <a:ext uri="{FF2B5EF4-FFF2-40B4-BE49-F238E27FC236}">
                  <a16:creationId xmlns:a16="http://schemas.microsoft.com/office/drawing/2014/main" id="{48C60E09-FD47-0148-B583-22CEE4FD4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3" name="Line 31">
              <a:extLst>
                <a:ext uri="{FF2B5EF4-FFF2-40B4-BE49-F238E27FC236}">
                  <a16:creationId xmlns:a16="http://schemas.microsoft.com/office/drawing/2014/main" id="{94AF65E2-7A49-B44E-BB33-21D08C3EA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FFA0887E-E21A-EE45-901F-C18282F74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6" name="TextBox 158">
            <a:extLst>
              <a:ext uri="{FF2B5EF4-FFF2-40B4-BE49-F238E27FC236}">
                <a16:creationId xmlns:a16="http://schemas.microsoft.com/office/drawing/2014/main" id="{F46AB834-843C-3F45-BE2E-8D3EBB4D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69" y="74676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 </a:t>
            </a:r>
          </a:p>
        </p:txBody>
      </p:sp>
      <p:grpSp>
        <p:nvGrpSpPr>
          <p:cNvPr id="218" name="Group 29">
            <a:extLst>
              <a:ext uri="{FF2B5EF4-FFF2-40B4-BE49-F238E27FC236}">
                <a16:creationId xmlns:a16="http://schemas.microsoft.com/office/drawing/2014/main" id="{E89A6EF5-9BC7-554C-A792-5AA23A7034E6}"/>
              </a:ext>
            </a:extLst>
          </p:cNvPr>
          <p:cNvGrpSpPr>
            <a:grpSpLocks/>
          </p:cNvGrpSpPr>
          <p:nvPr/>
        </p:nvGrpSpPr>
        <p:grpSpPr bwMode="auto">
          <a:xfrm>
            <a:off x="5281632" y="5251119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9" name="Line 30">
              <a:extLst>
                <a:ext uri="{FF2B5EF4-FFF2-40B4-BE49-F238E27FC236}">
                  <a16:creationId xmlns:a16="http://schemas.microsoft.com/office/drawing/2014/main" id="{BF91322D-74C4-EF45-9C03-26C992B6C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0" name="Line 31">
              <a:extLst>
                <a:ext uri="{FF2B5EF4-FFF2-40B4-BE49-F238E27FC236}">
                  <a16:creationId xmlns:a16="http://schemas.microsoft.com/office/drawing/2014/main" id="{B6D0A946-8D0A-2244-ABA2-01F170D49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3B78343F-8D17-644F-8FE5-5D98CC6E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2" name="Group 29">
            <a:extLst>
              <a:ext uri="{FF2B5EF4-FFF2-40B4-BE49-F238E27FC236}">
                <a16:creationId xmlns:a16="http://schemas.microsoft.com/office/drawing/2014/main" id="{EC5FB055-41BB-C545-B24A-10F8C09E1DCB}"/>
              </a:ext>
            </a:extLst>
          </p:cNvPr>
          <p:cNvGrpSpPr>
            <a:grpSpLocks/>
          </p:cNvGrpSpPr>
          <p:nvPr/>
        </p:nvGrpSpPr>
        <p:grpSpPr bwMode="auto">
          <a:xfrm>
            <a:off x="6572169" y="6172200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3" name="Line 30">
              <a:extLst>
                <a:ext uri="{FF2B5EF4-FFF2-40B4-BE49-F238E27FC236}">
                  <a16:creationId xmlns:a16="http://schemas.microsoft.com/office/drawing/2014/main" id="{2ABF6A7C-D205-2A40-8B74-0C4D818F1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4" name="Line 31">
              <a:extLst>
                <a:ext uri="{FF2B5EF4-FFF2-40B4-BE49-F238E27FC236}">
                  <a16:creationId xmlns:a16="http://schemas.microsoft.com/office/drawing/2014/main" id="{EF2BDDB2-7412-F44B-80B5-961E2D708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Freeform 32">
              <a:extLst>
                <a:ext uri="{FF2B5EF4-FFF2-40B4-BE49-F238E27FC236}">
                  <a16:creationId xmlns:a16="http://schemas.microsoft.com/office/drawing/2014/main" id="{CFE605A7-A96B-E24A-BA8C-2D9305537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6" name="Group 101">
            <a:extLst>
              <a:ext uri="{FF2B5EF4-FFF2-40B4-BE49-F238E27FC236}">
                <a16:creationId xmlns:a16="http://schemas.microsoft.com/office/drawing/2014/main" id="{923D2A78-1556-534A-B885-58DC33C5A72A}"/>
              </a:ext>
            </a:extLst>
          </p:cNvPr>
          <p:cNvGrpSpPr>
            <a:grpSpLocks/>
          </p:cNvGrpSpPr>
          <p:nvPr/>
        </p:nvGrpSpPr>
        <p:grpSpPr bwMode="auto">
          <a:xfrm>
            <a:off x="4965619" y="5559425"/>
            <a:ext cx="381000" cy="762000"/>
            <a:chOff x="4098925" y="5054600"/>
            <a:chExt cx="347663" cy="736600"/>
          </a:xfrm>
        </p:grpSpPr>
        <p:sp>
          <p:nvSpPr>
            <p:cNvPr id="227" name="Line 31">
              <a:extLst>
                <a:ext uri="{FF2B5EF4-FFF2-40B4-BE49-F238E27FC236}">
                  <a16:creationId xmlns:a16="http://schemas.microsoft.com/office/drawing/2014/main" id="{CE1C5FFB-1429-954A-B184-6E8C01943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4AE527CC-4772-5845-AB4D-7D1AA2D98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74">
              <a:extLst>
                <a:ext uri="{FF2B5EF4-FFF2-40B4-BE49-F238E27FC236}">
                  <a16:creationId xmlns:a16="http://schemas.microsoft.com/office/drawing/2014/main" id="{B11FAF96-62DD-8B4A-9BE0-257D3D94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75">
              <a:extLst>
                <a:ext uri="{FF2B5EF4-FFF2-40B4-BE49-F238E27FC236}">
                  <a16:creationId xmlns:a16="http://schemas.microsoft.com/office/drawing/2014/main" id="{9636FBDF-1EE2-1140-A715-AF84768BC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76">
              <a:extLst>
                <a:ext uri="{FF2B5EF4-FFF2-40B4-BE49-F238E27FC236}">
                  <a16:creationId xmlns:a16="http://schemas.microsoft.com/office/drawing/2014/main" id="{E9583861-DC2D-2642-B6F3-4B3EA4BB7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77">
              <a:extLst>
                <a:ext uri="{FF2B5EF4-FFF2-40B4-BE49-F238E27FC236}">
                  <a16:creationId xmlns:a16="http://schemas.microsoft.com/office/drawing/2014/main" id="{7FC3F90F-C170-094D-8AD6-83DD6B19F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78">
              <a:extLst>
                <a:ext uri="{FF2B5EF4-FFF2-40B4-BE49-F238E27FC236}">
                  <a16:creationId xmlns:a16="http://schemas.microsoft.com/office/drawing/2014/main" id="{86559761-F078-164A-9284-5A3B4AD24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79">
              <a:extLst>
                <a:ext uri="{FF2B5EF4-FFF2-40B4-BE49-F238E27FC236}">
                  <a16:creationId xmlns:a16="http://schemas.microsoft.com/office/drawing/2014/main" id="{03AEE62E-7C19-7F41-85F5-067DE2623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80">
              <a:extLst>
                <a:ext uri="{FF2B5EF4-FFF2-40B4-BE49-F238E27FC236}">
                  <a16:creationId xmlns:a16="http://schemas.microsoft.com/office/drawing/2014/main" id="{DA4D17D4-4B92-0448-941F-15B5394F2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81">
              <a:extLst>
                <a:ext uri="{FF2B5EF4-FFF2-40B4-BE49-F238E27FC236}">
                  <a16:creationId xmlns:a16="http://schemas.microsoft.com/office/drawing/2014/main" id="{960542B2-6C57-ED48-B65D-0B0916C66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82">
              <a:extLst>
                <a:ext uri="{FF2B5EF4-FFF2-40B4-BE49-F238E27FC236}">
                  <a16:creationId xmlns:a16="http://schemas.microsoft.com/office/drawing/2014/main" id="{797876A4-FD08-124F-8952-BF489AE56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83">
              <a:extLst>
                <a:ext uri="{FF2B5EF4-FFF2-40B4-BE49-F238E27FC236}">
                  <a16:creationId xmlns:a16="http://schemas.microsoft.com/office/drawing/2014/main" id="{29FF3BB7-49B1-364C-8FC0-021D902CC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84">
              <a:extLst>
                <a:ext uri="{FF2B5EF4-FFF2-40B4-BE49-F238E27FC236}">
                  <a16:creationId xmlns:a16="http://schemas.microsoft.com/office/drawing/2014/main" id="{30415A15-D807-E940-B829-9C68037C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85">
              <a:extLst>
                <a:ext uri="{FF2B5EF4-FFF2-40B4-BE49-F238E27FC236}">
                  <a16:creationId xmlns:a16="http://schemas.microsoft.com/office/drawing/2014/main" id="{24DF26CF-0076-BD41-87B2-C0A2A26C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86">
              <a:extLst>
                <a:ext uri="{FF2B5EF4-FFF2-40B4-BE49-F238E27FC236}">
                  <a16:creationId xmlns:a16="http://schemas.microsoft.com/office/drawing/2014/main" id="{B2130D78-B566-7546-BD90-BD5276B47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7">
              <a:extLst>
                <a:ext uri="{FF2B5EF4-FFF2-40B4-BE49-F238E27FC236}">
                  <a16:creationId xmlns:a16="http://schemas.microsoft.com/office/drawing/2014/main" id="{23BFE6AA-D1BE-7740-85D4-494ED41FD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88">
              <a:extLst>
                <a:ext uri="{FF2B5EF4-FFF2-40B4-BE49-F238E27FC236}">
                  <a16:creationId xmlns:a16="http://schemas.microsoft.com/office/drawing/2014/main" id="{F939BAD2-8714-E14B-B6E7-935CEB432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E03D769F-DA5D-4C46-B89B-51FF781C7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90">
              <a:extLst>
                <a:ext uri="{FF2B5EF4-FFF2-40B4-BE49-F238E27FC236}">
                  <a16:creationId xmlns:a16="http://schemas.microsoft.com/office/drawing/2014/main" id="{F6540BB3-BFAB-9745-A0A5-46ADD1302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91">
              <a:extLst>
                <a:ext uri="{FF2B5EF4-FFF2-40B4-BE49-F238E27FC236}">
                  <a16:creationId xmlns:a16="http://schemas.microsoft.com/office/drawing/2014/main" id="{6D652668-C7FA-434B-94F9-F4B923E54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92">
              <a:extLst>
                <a:ext uri="{FF2B5EF4-FFF2-40B4-BE49-F238E27FC236}">
                  <a16:creationId xmlns:a16="http://schemas.microsoft.com/office/drawing/2014/main" id="{A9C9786E-1155-7F42-AABD-380006B7E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93">
              <a:extLst>
                <a:ext uri="{FF2B5EF4-FFF2-40B4-BE49-F238E27FC236}">
                  <a16:creationId xmlns:a16="http://schemas.microsoft.com/office/drawing/2014/main" id="{F1E28E95-C0A3-1240-816D-82150BBE4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94">
              <a:extLst>
                <a:ext uri="{FF2B5EF4-FFF2-40B4-BE49-F238E27FC236}">
                  <a16:creationId xmlns:a16="http://schemas.microsoft.com/office/drawing/2014/main" id="{AA09B1E2-4305-5049-BD28-EC504EFE5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95">
              <a:extLst>
                <a:ext uri="{FF2B5EF4-FFF2-40B4-BE49-F238E27FC236}">
                  <a16:creationId xmlns:a16="http://schemas.microsoft.com/office/drawing/2014/main" id="{4DEC511D-413A-E84C-A76D-728BC7C50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96">
              <a:extLst>
                <a:ext uri="{FF2B5EF4-FFF2-40B4-BE49-F238E27FC236}">
                  <a16:creationId xmlns:a16="http://schemas.microsoft.com/office/drawing/2014/main" id="{80017958-C493-C640-971A-0004BA25C879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96">
              <a:extLst>
                <a:ext uri="{FF2B5EF4-FFF2-40B4-BE49-F238E27FC236}">
                  <a16:creationId xmlns:a16="http://schemas.microsoft.com/office/drawing/2014/main" id="{B37E5FC4-4A0C-BC49-BF9E-E08A3A12026B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3" name="Group 29">
            <a:extLst>
              <a:ext uri="{FF2B5EF4-FFF2-40B4-BE49-F238E27FC236}">
                <a16:creationId xmlns:a16="http://schemas.microsoft.com/office/drawing/2014/main" id="{50FF746E-B804-B54E-AA85-F22428300CBB}"/>
              </a:ext>
            </a:extLst>
          </p:cNvPr>
          <p:cNvGrpSpPr>
            <a:grpSpLocks/>
          </p:cNvGrpSpPr>
          <p:nvPr/>
        </p:nvGrpSpPr>
        <p:grpSpPr bwMode="auto">
          <a:xfrm>
            <a:off x="3397566" y="5537475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54" name="Line 30">
              <a:extLst>
                <a:ext uri="{FF2B5EF4-FFF2-40B4-BE49-F238E27FC236}">
                  <a16:creationId xmlns:a16="http://schemas.microsoft.com/office/drawing/2014/main" id="{6F5005F5-6C0B-FF4E-8EE5-F67DA2DB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5" name="Line 31">
              <a:extLst>
                <a:ext uri="{FF2B5EF4-FFF2-40B4-BE49-F238E27FC236}">
                  <a16:creationId xmlns:a16="http://schemas.microsoft.com/office/drawing/2014/main" id="{20B768DC-E275-1248-80CD-49FC5EFD8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6" name="Freeform 32">
              <a:extLst>
                <a:ext uri="{FF2B5EF4-FFF2-40B4-BE49-F238E27FC236}">
                  <a16:creationId xmlns:a16="http://schemas.microsoft.com/office/drawing/2014/main" id="{9DE51AF8-37AB-9241-A380-623FF0ABB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260" name="Picture 99">
            <a:extLst>
              <a:ext uri="{FF2B5EF4-FFF2-40B4-BE49-F238E27FC236}">
                <a16:creationId xmlns:a16="http://schemas.microsoft.com/office/drawing/2014/main" id="{77A95E3A-E1D6-574E-84EC-110F91BF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07" y="5235575"/>
            <a:ext cx="1952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100">
            <a:extLst>
              <a:ext uri="{FF2B5EF4-FFF2-40B4-BE49-F238E27FC236}">
                <a16:creationId xmlns:a16="http://schemas.microsoft.com/office/drawing/2014/main" id="{01936264-CD58-9A49-AFE9-BAFC5D3E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94" y="5618163"/>
            <a:ext cx="3175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Picture 102">
            <a:extLst>
              <a:ext uri="{FF2B5EF4-FFF2-40B4-BE49-F238E27FC236}">
                <a16:creationId xmlns:a16="http://schemas.microsoft.com/office/drawing/2014/main" id="{2D02849F-2C45-4543-B677-E65BD1A0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69" y="7010400"/>
            <a:ext cx="334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103">
            <a:extLst>
              <a:ext uri="{FF2B5EF4-FFF2-40B4-BE49-F238E27FC236}">
                <a16:creationId xmlns:a16="http://schemas.microsoft.com/office/drawing/2014/main" id="{E0D54880-6FB5-A945-B3BC-F9D7701E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69" y="6553200"/>
            <a:ext cx="334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Freeform 32">
            <a:extLst>
              <a:ext uri="{FF2B5EF4-FFF2-40B4-BE49-F238E27FC236}">
                <a16:creationId xmlns:a16="http://schemas.microsoft.com/office/drawing/2014/main" id="{8B51DB8D-184B-B24F-8737-D469218E0FAF}"/>
              </a:ext>
            </a:extLst>
          </p:cNvPr>
          <p:cNvSpPr>
            <a:spLocks/>
          </p:cNvSpPr>
          <p:nvPr/>
        </p:nvSpPr>
        <p:spPr bwMode="auto">
          <a:xfrm rot="16200000">
            <a:off x="629362" y="6066632"/>
            <a:ext cx="303213" cy="577850"/>
          </a:xfrm>
          <a:custGeom>
            <a:avLst/>
            <a:gdLst>
              <a:gd name="T0" fmla="*/ 2147483646 w 277"/>
              <a:gd name="T1" fmla="*/ 0 h 517"/>
              <a:gd name="T2" fmla="*/ 2147483646 w 277"/>
              <a:gd name="T3" fmla="*/ 0 h 517"/>
              <a:gd name="T4" fmla="*/ 2147483646 w 277"/>
              <a:gd name="T5" fmla="*/ 2147483646 h 517"/>
              <a:gd name="T6" fmla="*/ 2147483646 w 277"/>
              <a:gd name="T7" fmla="*/ 2147483646 h 517"/>
              <a:gd name="T8" fmla="*/ 2147483646 w 277"/>
              <a:gd name="T9" fmla="*/ 2147483646 h 517"/>
              <a:gd name="T10" fmla="*/ 2147483646 w 277"/>
              <a:gd name="T11" fmla="*/ 2147483646 h 517"/>
              <a:gd name="T12" fmla="*/ 2147483646 w 277"/>
              <a:gd name="T13" fmla="*/ 2147483646 h 517"/>
              <a:gd name="T14" fmla="*/ 2147483646 w 277"/>
              <a:gd name="T15" fmla="*/ 2147483646 h 517"/>
              <a:gd name="T16" fmla="*/ 0 w 277"/>
              <a:gd name="T17" fmla="*/ 2147483646 h 517"/>
              <a:gd name="T18" fmla="*/ 0 w 277"/>
              <a:gd name="T19" fmla="*/ 2147483646 h 517"/>
              <a:gd name="T20" fmla="*/ 2147483646 w 277"/>
              <a:gd name="T21" fmla="*/ 2147483646 h 517"/>
              <a:gd name="T22" fmla="*/ 2147483646 w 277"/>
              <a:gd name="T23" fmla="*/ 2147483646 h 517"/>
              <a:gd name="T24" fmla="*/ 214748364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" name="Freeform 32">
            <a:extLst>
              <a:ext uri="{FF2B5EF4-FFF2-40B4-BE49-F238E27FC236}">
                <a16:creationId xmlns:a16="http://schemas.microsoft.com/office/drawing/2014/main" id="{DAC5D550-1B37-2A4A-B404-E1A7D17B887C}"/>
              </a:ext>
            </a:extLst>
          </p:cNvPr>
          <p:cNvSpPr>
            <a:spLocks/>
          </p:cNvSpPr>
          <p:nvPr/>
        </p:nvSpPr>
        <p:spPr bwMode="auto">
          <a:xfrm rot="16200000">
            <a:off x="994488" y="5649119"/>
            <a:ext cx="304800" cy="576262"/>
          </a:xfrm>
          <a:custGeom>
            <a:avLst/>
            <a:gdLst>
              <a:gd name="T0" fmla="*/ 2147483646 w 277"/>
              <a:gd name="T1" fmla="*/ 0 h 517"/>
              <a:gd name="T2" fmla="*/ 2147483646 w 277"/>
              <a:gd name="T3" fmla="*/ 0 h 517"/>
              <a:gd name="T4" fmla="*/ 2147483646 w 277"/>
              <a:gd name="T5" fmla="*/ 2147483646 h 517"/>
              <a:gd name="T6" fmla="*/ 2147483646 w 277"/>
              <a:gd name="T7" fmla="*/ 2147483646 h 517"/>
              <a:gd name="T8" fmla="*/ 2147483646 w 277"/>
              <a:gd name="T9" fmla="*/ 2147483646 h 517"/>
              <a:gd name="T10" fmla="*/ 2147483646 w 277"/>
              <a:gd name="T11" fmla="*/ 2147483646 h 517"/>
              <a:gd name="T12" fmla="*/ 2147483646 w 277"/>
              <a:gd name="T13" fmla="*/ 2147483646 h 517"/>
              <a:gd name="T14" fmla="*/ 2147483646 w 277"/>
              <a:gd name="T15" fmla="*/ 2147483646 h 517"/>
              <a:gd name="T16" fmla="*/ 0 w 277"/>
              <a:gd name="T17" fmla="*/ 2147483646 h 517"/>
              <a:gd name="T18" fmla="*/ 0 w 277"/>
              <a:gd name="T19" fmla="*/ 2147483646 h 517"/>
              <a:gd name="T20" fmla="*/ 2147483646 w 277"/>
              <a:gd name="T21" fmla="*/ 2147483646 h 517"/>
              <a:gd name="T22" fmla="*/ 2147483646 w 277"/>
              <a:gd name="T23" fmla="*/ 2147483646 h 517"/>
              <a:gd name="T24" fmla="*/ 214748364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0" name="TextBox 18">
            <a:extLst>
              <a:ext uri="{FF2B5EF4-FFF2-40B4-BE49-F238E27FC236}">
                <a16:creationId xmlns:a16="http://schemas.microsoft.com/office/drawing/2014/main" id="{7FF18ACB-9753-B243-8197-FAC984846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194" y="6972300"/>
            <a:ext cx="220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C0B4A6-BC73-C84A-9850-4E9A59B24DF9}"/>
              </a:ext>
            </a:extLst>
          </p:cNvPr>
          <p:cNvCxnSpPr>
            <a:cxnSpLocks/>
          </p:cNvCxnSpPr>
          <p:nvPr/>
        </p:nvCxnSpPr>
        <p:spPr>
          <a:xfrm flipH="1" flipV="1">
            <a:off x="4647471" y="7577628"/>
            <a:ext cx="91906" cy="5246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36421A-424D-D54F-AA05-487E4F57ED82}"/>
              </a:ext>
            </a:extLst>
          </p:cNvPr>
          <p:cNvSpPr txBox="1"/>
          <p:nvPr/>
        </p:nvSpPr>
        <p:spPr>
          <a:xfrm>
            <a:off x="1469986" y="76741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52F64C-D1F8-7949-B08C-9AA86F8E3677}"/>
              </a:ext>
            </a:extLst>
          </p:cNvPr>
          <p:cNvSpPr txBox="1"/>
          <p:nvPr/>
        </p:nvSpPr>
        <p:spPr>
          <a:xfrm>
            <a:off x="311511" y="58346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EC70C4-E65C-AA47-BF57-E2BA483A989F}"/>
              </a:ext>
            </a:extLst>
          </p:cNvPr>
          <p:cNvSpPr txBox="1"/>
          <p:nvPr/>
        </p:nvSpPr>
        <p:spPr>
          <a:xfrm>
            <a:off x="3645613" y="488178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A7FEFC-9AE4-CB44-A49A-546589B87B25}"/>
              </a:ext>
            </a:extLst>
          </p:cNvPr>
          <p:cNvCxnSpPr>
            <a:cxnSpLocks/>
          </p:cNvCxnSpPr>
          <p:nvPr/>
        </p:nvCxnSpPr>
        <p:spPr>
          <a:xfrm flipV="1">
            <a:off x="6391194" y="7568167"/>
            <a:ext cx="110332" cy="6614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701946-106F-9246-8A72-65838DE5152D}"/>
              </a:ext>
            </a:extLst>
          </p:cNvPr>
          <p:cNvSpPr txBox="1"/>
          <p:nvPr/>
        </p:nvSpPr>
        <p:spPr>
          <a:xfrm>
            <a:off x="4205977" y="760423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56EB4A-CC61-2B40-8E46-61FDE62DC6DF}"/>
              </a:ext>
            </a:extLst>
          </p:cNvPr>
          <p:cNvSpPr txBox="1"/>
          <p:nvPr/>
        </p:nvSpPr>
        <p:spPr>
          <a:xfrm>
            <a:off x="5985580" y="767011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0C03C7-29C5-7849-B3D0-48D5E250AC5E}"/>
              </a:ext>
            </a:extLst>
          </p:cNvPr>
          <p:cNvSpPr txBox="1"/>
          <p:nvPr/>
        </p:nvSpPr>
        <p:spPr>
          <a:xfrm>
            <a:off x="998527" y="53794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29E3B5-C31A-2E47-B112-AE24862E19BF}"/>
              </a:ext>
            </a:extLst>
          </p:cNvPr>
          <p:cNvSpPr txBox="1"/>
          <p:nvPr/>
        </p:nvSpPr>
        <p:spPr>
          <a:xfrm>
            <a:off x="1736686" y="44495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55CF0D-544C-8740-A555-4A0E04F530D6}"/>
              </a:ext>
            </a:extLst>
          </p:cNvPr>
          <p:cNvSpPr txBox="1"/>
          <p:nvPr/>
        </p:nvSpPr>
        <p:spPr>
          <a:xfrm>
            <a:off x="5293420" y="48532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1FD887-568B-9540-B344-064993D7A42F}"/>
              </a:ext>
            </a:extLst>
          </p:cNvPr>
          <p:cNvSpPr txBox="1"/>
          <p:nvPr/>
        </p:nvSpPr>
        <p:spPr>
          <a:xfrm>
            <a:off x="4229105" y="53049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AF25F-312C-9046-A77A-969DA03C3491}"/>
              </a:ext>
            </a:extLst>
          </p:cNvPr>
          <p:cNvSpPr txBox="1"/>
          <p:nvPr/>
        </p:nvSpPr>
        <p:spPr>
          <a:xfrm>
            <a:off x="3236021" y="51747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A742D7-E480-8E48-91A7-C44B36B84DE4}"/>
              </a:ext>
            </a:extLst>
          </p:cNvPr>
          <p:cNvSpPr txBox="1"/>
          <p:nvPr/>
        </p:nvSpPr>
        <p:spPr>
          <a:xfrm>
            <a:off x="6736989" y="58977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105" name="Group 65">
            <a:extLst>
              <a:ext uri="{FF2B5EF4-FFF2-40B4-BE49-F238E27FC236}">
                <a16:creationId xmlns:a16="http://schemas.microsoft.com/office/drawing/2014/main" id="{24D5E39C-2FE4-434C-A2E6-22D1FDC6059C}"/>
              </a:ext>
            </a:extLst>
          </p:cNvPr>
          <p:cNvGrpSpPr>
            <a:grpSpLocks/>
          </p:cNvGrpSpPr>
          <p:nvPr/>
        </p:nvGrpSpPr>
        <p:grpSpPr bwMode="auto">
          <a:xfrm>
            <a:off x="826826" y="7219157"/>
            <a:ext cx="490538" cy="666750"/>
            <a:chOff x="1176" y="5328"/>
            <a:chExt cx="309" cy="420"/>
          </a:xfrm>
        </p:grpSpPr>
        <p:sp>
          <p:nvSpPr>
            <p:cNvPr id="112" name="Line 66">
              <a:extLst>
                <a:ext uri="{FF2B5EF4-FFF2-40B4-BE49-F238E27FC236}">
                  <a16:creationId xmlns:a16="http://schemas.microsoft.com/office/drawing/2014/main" id="{39AAC777-CD4C-A445-B0CF-CFFA20E3E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67">
              <a:extLst>
                <a:ext uri="{FF2B5EF4-FFF2-40B4-BE49-F238E27FC236}">
                  <a16:creationId xmlns:a16="http://schemas.microsoft.com/office/drawing/2014/main" id="{AAD0C949-A583-F24E-A873-DFB82DB53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Freeform 68">
              <a:extLst>
                <a:ext uri="{FF2B5EF4-FFF2-40B4-BE49-F238E27FC236}">
                  <a16:creationId xmlns:a16="http://schemas.microsoft.com/office/drawing/2014/main" id="{9CB347E6-6241-4544-BEE6-A3126FBD3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69">
              <a:extLst>
                <a:ext uri="{FF2B5EF4-FFF2-40B4-BE49-F238E27FC236}">
                  <a16:creationId xmlns:a16="http://schemas.microsoft.com/office/drawing/2014/main" id="{C6D0E774-961B-4B4C-81FD-4D41FE14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70">
              <a:extLst>
                <a:ext uri="{FF2B5EF4-FFF2-40B4-BE49-F238E27FC236}">
                  <a16:creationId xmlns:a16="http://schemas.microsoft.com/office/drawing/2014/main" id="{86C26651-2549-2343-9B39-695EE2E2E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6" name="Group 71">
            <a:extLst>
              <a:ext uri="{FF2B5EF4-FFF2-40B4-BE49-F238E27FC236}">
                <a16:creationId xmlns:a16="http://schemas.microsoft.com/office/drawing/2014/main" id="{05870F88-665B-A94B-A84F-437AA9183035}"/>
              </a:ext>
            </a:extLst>
          </p:cNvPr>
          <p:cNvGrpSpPr>
            <a:grpSpLocks/>
          </p:cNvGrpSpPr>
          <p:nvPr/>
        </p:nvGrpSpPr>
        <p:grpSpPr bwMode="auto">
          <a:xfrm>
            <a:off x="1103232" y="7628731"/>
            <a:ext cx="307975" cy="458788"/>
            <a:chOff x="2076" y="5280"/>
            <a:chExt cx="194" cy="289"/>
          </a:xfrm>
        </p:grpSpPr>
        <p:sp>
          <p:nvSpPr>
            <p:cNvPr id="107" name="Freeform 72">
              <a:extLst>
                <a:ext uri="{FF2B5EF4-FFF2-40B4-BE49-F238E27FC236}">
                  <a16:creationId xmlns:a16="http://schemas.microsoft.com/office/drawing/2014/main" id="{DFCE265A-5C90-B44C-8411-C246A83B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5334"/>
              <a:ext cx="194" cy="111"/>
            </a:xfrm>
            <a:custGeom>
              <a:avLst/>
              <a:gdLst>
                <a:gd name="T0" fmla="*/ 0 w 194"/>
                <a:gd name="T1" fmla="*/ 48 h 111"/>
                <a:gd name="T2" fmla="*/ 99 w 194"/>
                <a:gd name="T3" fmla="*/ 111 h 111"/>
                <a:gd name="T4" fmla="*/ 194 w 194"/>
                <a:gd name="T5" fmla="*/ 57 h 111"/>
                <a:gd name="T6" fmla="*/ 88 w 194"/>
                <a:gd name="T7" fmla="*/ 0 h 111"/>
                <a:gd name="T8" fmla="*/ 0 w 194"/>
                <a:gd name="T9" fmla="*/ 48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111"/>
                <a:gd name="T17" fmla="*/ 194 w 194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111">
                  <a:moveTo>
                    <a:pt x="0" y="48"/>
                  </a:moveTo>
                  <a:lnTo>
                    <a:pt x="99" y="111"/>
                  </a:lnTo>
                  <a:lnTo>
                    <a:pt x="194" y="57"/>
                  </a:lnTo>
                  <a:lnTo>
                    <a:pt x="8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73">
              <a:extLst>
                <a:ext uri="{FF2B5EF4-FFF2-40B4-BE49-F238E27FC236}">
                  <a16:creationId xmlns:a16="http://schemas.microsoft.com/office/drawing/2014/main" id="{5E71AF38-12DB-6847-B798-A73F2D2D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5342"/>
              <a:ext cx="2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74">
              <a:extLst>
                <a:ext uri="{FF2B5EF4-FFF2-40B4-BE49-F238E27FC236}">
                  <a16:creationId xmlns:a16="http://schemas.microsoft.com/office/drawing/2014/main" id="{40517FCB-06AA-F148-8F5B-3D93EC5C6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5389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75">
              <a:extLst>
                <a:ext uri="{FF2B5EF4-FFF2-40B4-BE49-F238E27FC236}">
                  <a16:creationId xmlns:a16="http://schemas.microsoft.com/office/drawing/2014/main" id="{894C4BD9-0DE9-2D4F-82EF-E63AB0137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5290"/>
              <a:ext cx="2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Freeform 76">
              <a:extLst>
                <a:ext uri="{FF2B5EF4-FFF2-40B4-BE49-F238E27FC236}">
                  <a16:creationId xmlns:a16="http://schemas.microsoft.com/office/drawing/2014/main" id="{0F44124B-0362-B541-BE71-2EF3E4CC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5280"/>
              <a:ext cx="93" cy="117"/>
            </a:xfrm>
            <a:custGeom>
              <a:avLst/>
              <a:gdLst>
                <a:gd name="T0" fmla="*/ 0 w 102"/>
                <a:gd name="T1" fmla="*/ 54 h 117"/>
                <a:gd name="T2" fmla="*/ 16 w 102"/>
                <a:gd name="T3" fmla="*/ 0 h 117"/>
                <a:gd name="T4" fmla="*/ 16 w 102"/>
                <a:gd name="T5" fmla="*/ 60 h 117"/>
                <a:gd name="T6" fmla="*/ 0 w 102"/>
                <a:gd name="T7" fmla="*/ 117 h 117"/>
                <a:gd name="T8" fmla="*/ 0 w 102"/>
                <a:gd name="T9" fmla="*/ 54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17"/>
                <a:gd name="T17" fmla="*/ 102 w 102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17">
                  <a:moveTo>
                    <a:pt x="0" y="54"/>
                  </a:moveTo>
                  <a:lnTo>
                    <a:pt x="102" y="0"/>
                  </a:lnTo>
                  <a:lnTo>
                    <a:pt x="102" y="60"/>
                  </a:lnTo>
                  <a:lnTo>
                    <a:pt x="0" y="11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4" name="Freeform 300">
            <a:extLst>
              <a:ext uri="{FF2B5EF4-FFF2-40B4-BE49-F238E27FC236}">
                <a16:creationId xmlns:a16="http://schemas.microsoft.com/office/drawing/2014/main" id="{6BF0F8E3-A7F6-5646-8333-32FE3028A42C}"/>
              </a:ext>
            </a:extLst>
          </p:cNvPr>
          <p:cNvSpPr>
            <a:spLocks/>
          </p:cNvSpPr>
          <p:nvPr/>
        </p:nvSpPr>
        <p:spPr bwMode="auto">
          <a:xfrm flipH="1">
            <a:off x="2950061" y="5867400"/>
            <a:ext cx="46410" cy="1683444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303">
            <a:extLst>
              <a:ext uri="{FF2B5EF4-FFF2-40B4-BE49-F238E27FC236}">
                <a16:creationId xmlns:a16="http://schemas.microsoft.com/office/drawing/2014/main" id="{5C6BCCAD-CA4F-C748-82FD-5F3412C7BBB6}"/>
              </a:ext>
            </a:extLst>
          </p:cNvPr>
          <p:cNvSpPr>
            <a:spLocks/>
          </p:cNvSpPr>
          <p:nvPr/>
        </p:nvSpPr>
        <p:spPr bwMode="auto">
          <a:xfrm>
            <a:off x="3001519" y="6337790"/>
            <a:ext cx="1646681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198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2020-11-21T06:25:55Z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