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17.04.2018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35978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Presidente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must protect the President from 3 hooligans!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erect inside the box, back square to T2. Wrists above shoulders. Firearm downloaded to 6 rounds.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muzzle pointed up, standing back square to T2. Downloaded start applies.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Be aware of PCC start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turn and engage T1, T2, and T3 with only two shots each. Order is shooter’s choice.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reload from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slidelock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and re-engage T1, T2, and T3 with only two shots each. Order is shooter’s choice.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PCC must also perform reload.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178846" y="812223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294063" y="81222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467769" y="56424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7BE13924-5211-43A1-AEED-EA39D7046A9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000900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02858880-800F-4A54-8C75-958C4A68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42B804BD-588E-4694-9576-A624A0D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A1ABDC9-DCBF-417C-AB3E-C344ECC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06142E35-546F-4874-94B6-DB5167AC9596}"/>
              </a:ext>
            </a:extLst>
          </p:cNvPr>
          <p:cNvGrpSpPr>
            <a:grpSpLocks/>
          </p:cNvGrpSpPr>
          <p:nvPr/>
        </p:nvGrpSpPr>
        <p:grpSpPr bwMode="auto">
          <a:xfrm>
            <a:off x="3417094" y="5994550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AE43D2AA-8BC7-4504-BAD2-1D986D82D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CFFB6731-C5B2-45F6-8BAD-821A10D6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305D671-5E1F-4FFE-B522-E9EDCE273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269D1273-6675-4414-A275-E3A636370E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6000900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17935E4B-4A0E-4203-8AF8-8E633F166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2365D32A-6956-4B8A-95E2-C519BA1A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74DED0A-620F-4875-8991-874801FA4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571A01-5876-466F-A737-4CA0DE00D3B3}"/>
              </a:ext>
            </a:extLst>
          </p:cNvPr>
          <p:cNvCxnSpPr>
            <a:cxnSpLocks/>
          </p:cNvCxnSpPr>
          <p:nvPr/>
        </p:nvCxnSpPr>
        <p:spPr>
          <a:xfrm flipH="1">
            <a:off x="3178846" y="85344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081DB5-26B6-48E8-8D81-37024E1A5F93}"/>
              </a:ext>
            </a:extLst>
          </p:cNvPr>
          <p:cNvCxnSpPr>
            <a:cxnSpLocks/>
          </p:cNvCxnSpPr>
          <p:nvPr/>
        </p:nvCxnSpPr>
        <p:spPr>
          <a:xfrm flipV="1">
            <a:off x="3173543" y="8104401"/>
            <a:ext cx="1" cy="4121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07E980-3CE4-4597-93AC-10806F73326E}"/>
              </a:ext>
            </a:extLst>
          </p:cNvPr>
          <p:cNvCxnSpPr>
            <a:cxnSpLocks/>
          </p:cNvCxnSpPr>
          <p:nvPr/>
        </p:nvCxnSpPr>
        <p:spPr>
          <a:xfrm flipV="1">
            <a:off x="3770441" y="8122239"/>
            <a:ext cx="1" cy="4121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0040B0-94FD-47B0-95E6-9860D6DAD4CE}"/>
              </a:ext>
            </a:extLst>
          </p:cNvPr>
          <p:cNvSpPr txBox="1"/>
          <p:nvPr/>
        </p:nvSpPr>
        <p:spPr>
          <a:xfrm>
            <a:off x="4151617" y="559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9D68A5-F6CC-4A90-84C2-482C6233067F}"/>
              </a:ext>
            </a:extLst>
          </p:cNvPr>
          <p:cNvSpPr txBox="1"/>
          <p:nvPr/>
        </p:nvSpPr>
        <p:spPr>
          <a:xfrm>
            <a:off x="3305969" y="559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115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165</cp:revision>
  <dcterms:created xsi:type="dcterms:W3CDTF">2002-08-21T12:11:08Z</dcterms:created>
  <dcterms:modified xsi:type="dcterms:W3CDTF">2018-04-17T21:09:59Z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