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11" autoAdjust="0"/>
  </p:normalViewPr>
  <p:slideViewPr>
    <p:cSldViewPr>
      <p:cViewPr varScale="1">
        <p:scale>
          <a:sx n="77" d="100"/>
          <a:sy n="77" d="100"/>
        </p:scale>
        <p:origin x="3042" y="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31.01.2020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841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45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 170">
            <a:extLst>
              <a:ext uri="{FF2B5EF4-FFF2-40B4-BE49-F238E27FC236}">
                <a16:creationId xmlns:a16="http://schemas.microsoft.com/office/drawing/2014/main" id="{44036BC2-8BD7-4283-B71C-99F459F3B7D7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343400"/>
            <a:ext cx="288925" cy="787400"/>
            <a:chOff x="1008" y="2592"/>
            <a:chExt cx="182" cy="496"/>
          </a:xfrm>
        </p:grpSpPr>
        <p:sp>
          <p:nvSpPr>
            <p:cNvPr id="246" name="Line 171">
              <a:extLst>
                <a:ext uri="{FF2B5EF4-FFF2-40B4-BE49-F238E27FC236}">
                  <a16:creationId xmlns:a16="http://schemas.microsoft.com/office/drawing/2014/main" id="{614FB40A-03DF-4AD1-9119-C32C2717A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172">
              <a:extLst>
                <a:ext uri="{FF2B5EF4-FFF2-40B4-BE49-F238E27FC236}">
                  <a16:creationId xmlns:a16="http://schemas.microsoft.com/office/drawing/2014/main" id="{D0116B88-CD9C-4EDC-B547-D7A8C05DE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8" name="Group 173">
              <a:extLst>
                <a:ext uri="{FF2B5EF4-FFF2-40B4-BE49-F238E27FC236}">
                  <a16:creationId xmlns:a16="http://schemas.microsoft.com/office/drawing/2014/main" id="{6EC1568B-27BB-4479-9263-5F04525E9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49" name="Freeform 174">
                <a:extLst>
                  <a:ext uri="{FF2B5EF4-FFF2-40B4-BE49-F238E27FC236}">
                    <a16:creationId xmlns:a16="http://schemas.microsoft.com/office/drawing/2014/main" id="{2414F9B7-EDBD-407F-A21B-423D349B8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175">
                <a:extLst>
                  <a:ext uri="{FF2B5EF4-FFF2-40B4-BE49-F238E27FC236}">
                    <a16:creationId xmlns:a16="http://schemas.microsoft.com/office/drawing/2014/main" id="{64158E5F-754E-4BC9-8DEA-7AB183750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3" name="Freeform 32">
            <a:extLst>
              <a:ext uri="{FF2B5EF4-FFF2-40B4-BE49-F238E27FC236}">
                <a16:creationId xmlns:a16="http://schemas.microsoft.com/office/drawing/2014/main" id="{349843A9-64DA-4632-8358-D4B1A9D8C420}"/>
              </a:ext>
            </a:extLst>
          </p:cNvPr>
          <p:cNvSpPr>
            <a:spLocks/>
          </p:cNvSpPr>
          <p:nvPr/>
        </p:nvSpPr>
        <p:spPr bwMode="auto">
          <a:xfrm rot="1979593">
            <a:off x="4006532" y="4455336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85569"/>
              </p:ext>
            </p:extLst>
          </p:nvPr>
        </p:nvGraphicFramePr>
        <p:xfrm>
          <a:off x="152400" y="152400"/>
          <a:ext cx="7010400" cy="35263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&amp; Sportsman's 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Police Academy 5 - Hitting the Streets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Name: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6 - Fackler is an F Up!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Silent alarm at the local “Light Me Up” lamp retail mart. You and your partner Officer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Fackler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enter the building and as you are conducting a building search,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Fackler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has a negligent discharge into the floor –alerting the armed burglars of your location! Return fire and avoid hitting innocent sales staff!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behind barrels in SP, Firearm downloaded to 6 rounds and at low ready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IDPA, 3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25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At start signal, engage all targets from available cover. T7 is a surprise target as shooter is moving from P2 to P3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752600" y="73914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892042" y="45208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7315200"/>
            <a:ext cx="228599" cy="5333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953000" y="60960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6400800"/>
            <a:ext cx="533399" cy="4571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5867400" y="70104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6477000" y="63246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 flipV="1">
            <a:off x="5715000" y="7239000"/>
            <a:ext cx="410257" cy="42489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421215" y="413497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2515608" y="431337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4419600" y="4114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3962400" y="4114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67818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63246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5334000" y="4648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5126377" y="39532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3B3349B0-65C4-4C36-8B2B-BADDE6D5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985" y="6078689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" name="Freeform 55">
            <a:extLst>
              <a:ext uri="{FF2B5EF4-FFF2-40B4-BE49-F238E27FC236}">
                <a16:creationId xmlns:a16="http://schemas.microsoft.com/office/drawing/2014/main" id="{9408F697-DD43-4CEE-99E7-511D20000299}"/>
              </a:ext>
            </a:extLst>
          </p:cNvPr>
          <p:cNvSpPr>
            <a:spLocks/>
          </p:cNvSpPr>
          <p:nvPr/>
        </p:nvSpPr>
        <p:spPr bwMode="auto">
          <a:xfrm flipH="1">
            <a:off x="2123947" y="5486400"/>
            <a:ext cx="314452" cy="1779058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55">
            <a:extLst>
              <a:ext uri="{FF2B5EF4-FFF2-40B4-BE49-F238E27FC236}">
                <a16:creationId xmlns:a16="http://schemas.microsoft.com/office/drawing/2014/main" id="{BD2F7B96-925E-4F4D-BA01-4CF1E6A30E64}"/>
              </a:ext>
            </a:extLst>
          </p:cNvPr>
          <p:cNvSpPr>
            <a:spLocks/>
          </p:cNvSpPr>
          <p:nvPr/>
        </p:nvSpPr>
        <p:spPr bwMode="auto">
          <a:xfrm>
            <a:off x="1143000" y="5181600"/>
            <a:ext cx="375339" cy="2121932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9">
            <a:extLst>
              <a:ext uri="{FF2B5EF4-FFF2-40B4-BE49-F238E27FC236}">
                <a16:creationId xmlns:a16="http://schemas.microsoft.com/office/drawing/2014/main" id="{65286B24-4C2A-4198-8D0C-D7EDF2155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172200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" name="Freeform 55">
            <a:extLst>
              <a:ext uri="{FF2B5EF4-FFF2-40B4-BE49-F238E27FC236}">
                <a16:creationId xmlns:a16="http://schemas.microsoft.com/office/drawing/2014/main" id="{5947A450-5057-4222-A867-2D0C1B438C54}"/>
              </a:ext>
            </a:extLst>
          </p:cNvPr>
          <p:cNvSpPr>
            <a:spLocks/>
          </p:cNvSpPr>
          <p:nvPr/>
        </p:nvSpPr>
        <p:spPr bwMode="auto">
          <a:xfrm>
            <a:off x="3048000" y="5410200"/>
            <a:ext cx="250857" cy="1892028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55">
            <a:extLst>
              <a:ext uri="{FF2B5EF4-FFF2-40B4-BE49-F238E27FC236}">
                <a16:creationId xmlns:a16="http://schemas.microsoft.com/office/drawing/2014/main" id="{B18EA7CF-4FAF-47FD-988D-34BF17FCF70F}"/>
              </a:ext>
            </a:extLst>
          </p:cNvPr>
          <p:cNvSpPr>
            <a:spLocks/>
          </p:cNvSpPr>
          <p:nvPr/>
        </p:nvSpPr>
        <p:spPr bwMode="auto">
          <a:xfrm flipH="1">
            <a:off x="3887818" y="4648200"/>
            <a:ext cx="303181" cy="2654028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55">
            <a:extLst>
              <a:ext uri="{FF2B5EF4-FFF2-40B4-BE49-F238E27FC236}">
                <a16:creationId xmlns:a16="http://schemas.microsoft.com/office/drawing/2014/main" id="{003AC717-004B-429F-BB36-E30B61F4BE47}"/>
              </a:ext>
            </a:extLst>
          </p:cNvPr>
          <p:cNvSpPr>
            <a:spLocks/>
          </p:cNvSpPr>
          <p:nvPr/>
        </p:nvSpPr>
        <p:spPr bwMode="auto">
          <a:xfrm flipH="1">
            <a:off x="5715000" y="4572000"/>
            <a:ext cx="562658" cy="26670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" name="Group 170">
            <a:extLst>
              <a:ext uri="{FF2B5EF4-FFF2-40B4-BE49-F238E27FC236}">
                <a16:creationId xmlns:a16="http://schemas.microsoft.com/office/drawing/2014/main" id="{44036BC2-8BD7-4283-B71C-99F459F3B7D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800600"/>
            <a:ext cx="288925" cy="787400"/>
            <a:chOff x="1008" y="2592"/>
            <a:chExt cx="182" cy="496"/>
          </a:xfrm>
        </p:grpSpPr>
        <p:sp>
          <p:nvSpPr>
            <p:cNvPr id="80" name="Line 171">
              <a:extLst>
                <a:ext uri="{FF2B5EF4-FFF2-40B4-BE49-F238E27FC236}">
                  <a16:creationId xmlns:a16="http://schemas.microsoft.com/office/drawing/2014/main" id="{614FB40A-03DF-4AD1-9119-C32C2717A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72">
              <a:extLst>
                <a:ext uri="{FF2B5EF4-FFF2-40B4-BE49-F238E27FC236}">
                  <a16:creationId xmlns:a16="http://schemas.microsoft.com/office/drawing/2014/main" id="{D0116B88-CD9C-4EDC-B547-D7A8C05DE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173">
              <a:extLst>
                <a:ext uri="{FF2B5EF4-FFF2-40B4-BE49-F238E27FC236}">
                  <a16:creationId xmlns:a16="http://schemas.microsoft.com/office/drawing/2014/main" id="{6EC1568B-27BB-4479-9263-5F04525E9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83" name="Freeform 174">
                <a:extLst>
                  <a:ext uri="{FF2B5EF4-FFF2-40B4-BE49-F238E27FC236}">
                    <a16:creationId xmlns:a16="http://schemas.microsoft.com/office/drawing/2014/main" id="{2414F9B7-EDBD-407F-A21B-423D349B8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75">
                <a:extLst>
                  <a:ext uri="{FF2B5EF4-FFF2-40B4-BE49-F238E27FC236}">
                    <a16:creationId xmlns:a16="http://schemas.microsoft.com/office/drawing/2014/main" id="{64158E5F-754E-4BC9-8DEA-7AB183750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8" name="Freeform 55">
            <a:extLst>
              <a:ext uri="{FF2B5EF4-FFF2-40B4-BE49-F238E27FC236}">
                <a16:creationId xmlns:a16="http://schemas.microsoft.com/office/drawing/2014/main" id="{11CBF5A4-4C07-4C5C-A7F1-C6AB5CB8322D}"/>
              </a:ext>
            </a:extLst>
          </p:cNvPr>
          <p:cNvSpPr>
            <a:spLocks/>
          </p:cNvSpPr>
          <p:nvPr/>
        </p:nvSpPr>
        <p:spPr bwMode="auto">
          <a:xfrm>
            <a:off x="4724400" y="4495800"/>
            <a:ext cx="152400" cy="19812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" name="Group 29">
            <a:extLst>
              <a:ext uri="{FF2B5EF4-FFF2-40B4-BE49-F238E27FC236}">
                <a16:creationId xmlns:a16="http://schemas.microsoft.com/office/drawing/2014/main" id="{78F37D15-EDB0-4A02-A44B-98B6E35829B7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267200"/>
            <a:ext cx="287338" cy="790575"/>
            <a:chOff x="528" y="240"/>
            <a:chExt cx="181" cy="498"/>
          </a:xfrm>
        </p:grpSpPr>
        <p:sp>
          <p:nvSpPr>
            <p:cNvPr id="105" name="Line 30">
              <a:extLst>
                <a:ext uri="{FF2B5EF4-FFF2-40B4-BE49-F238E27FC236}">
                  <a16:creationId xmlns:a16="http://schemas.microsoft.com/office/drawing/2014/main" id="{D6C2C46C-42B4-4CBE-A4B7-4B9ADD2E7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1">
              <a:extLst>
                <a:ext uri="{FF2B5EF4-FFF2-40B4-BE49-F238E27FC236}">
                  <a16:creationId xmlns:a16="http://schemas.microsoft.com/office/drawing/2014/main" id="{2265587F-A29A-4509-931D-32FD5FE44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35912B77-6ACC-4BCD-B0B8-260B8132A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29">
            <a:extLst>
              <a:ext uri="{FF2B5EF4-FFF2-40B4-BE49-F238E27FC236}">
                <a16:creationId xmlns:a16="http://schemas.microsoft.com/office/drawing/2014/main" id="{4AB020DE-5CA6-4095-85FF-8F0585E07E6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267200"/>
            <a:ext cx="287338" cy="790575"/>
            <a:chOff x="528" y="240"/>
            <a:chExt cx="181" cy="498"/>
          </a:xfrm>
        </p:grpSpPr>
        <p:sp>
          <p:nvSpPr>
            <p:cNvPr id="113" name="Line 30">
              <a:extLst>
                <a:ext uri="{FF2B5EF4-FFF2-40B4-BE49-F238E27FC236}">
                  <a16:creationId xmlns:a16="http://schemas.microsoft.com/office/drawing/2014/main" id="{FE540A76-5356-47AE-866E-A817692C6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1">
              <a:extLst>
                <a:ext uri="{FF2B5EF4-FFF2-40B4-BE49-F238E27FC236}">
                  <a16:creationId xmlns:a16="http://schemas.microsoft.com/office/drawing/2014/main" id="{48D98E97-0747-42BD-B8F3-719C5B255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32">
              <a:extLst>
                <a:ext uri="{FF2B5EF4-FFF2-40B4-BE49-F238E27FC236}">
                  <a16:creationId xmlns:a16="http://schemas.microsoft.com/office/drawing/2014/main" id="{38DA9468-43A9-4729-8781-3B34389E7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" name="Group 29">
            <a:extLst>
              <a:ext uri="{FF2B5EF4-FFF2-40B4-BE49-F238E27FC236}">
                <a16:creationId xmlns:a16="http://schemas.microsoft.com/office/drawing/2014/main" id="{21529102-F53C-4C1D-8175-CFC185BF0FF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267200"/>
            <a:ext cx="287338" cy="790575"/>
            <a:chOff x="528" y="240"/>
            <a:chExt cx="181" cy="498"/>
          </a:xfrm>
        </p:grpSpPr>
        <p:sp>
          <p:nvSpPr>
            <p:cNvPr id="117" name="Line 30">
              <a:extLst>
                <a:ext uri="{FF2B5EF4-FFF2-40B4-BE49-F238E27FC236}">
                  <a16:creationId xmlns:a16="http://schemas.microsoft.com/office/drawing/2014/main" id="{F6417483-E614-4AD1-98EF-AAED18B99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31">
              <a:extLst>
                <a:ext uri="{FF2B5EF4-FFF2-40B4-BE49-F238E27FC236}">
                  <a16:creationId xmlns:a16="http://schemas.microsoft.com/office/drawing/2014/main" id="{46226CAE-6187-4ADE-8F71-3D4FA0FD8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471F999F-01F5-4008-875C-3E188408A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4">
            <a:extLst>
              <a:ext uri="{FF2B5EF4-FFF2-40B4-BE49-F238E27FC236}">
                <a16:creationId xmlns:a16="http://schemas.microsoft.com/office/drawing/2014/main" id="{B56BDED0-A1C4-4457-A586-AF219D5B0E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2000" y="6019800"/>
            <a:ext cx="360363" cy="838200"/>
            <a:chOff x="-2155" y="1485"/>
            <a:chExt cx="227" cy="528"/>
          </a:xfrm>
        </p:grpSpPr>
        <p:sp>
          <p:nvSpPr>
            <p:cNvPr id="121" name="AutoShape 3">
              <a:extLst>
                <a:ext uri="{FF2B5EF4-FFF2-40B4-BE49-F238E27FC236}">
                  <a16:creationId xmlns:a16="http://schemas.microsoft.com/office/drawing/2014/main" id="{E57B17C1-C58F-4266-A8A2-C691163B565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5">
              <a:extLst>
                <a:ext uri="{FF2B5EF4-FFF2-40B4-BE49-F238E27FC236}">
                  <a16:creationId xmlns:a16="http://schemas.microsoft.com/office/drawing/2014/main" id="{89689420-992B-4037-9820-D7F7F735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6">
              <a:extLst>
                <a:ext uri="{FF2B5EF4-FFF2-40B4-BE49-F238E27FC236}">
                  <a16:creationId xmlns:a16="http://schemas.microsoft.com/office/drawing/2014/main" id="{2C28015E-A68D-497A-9398-3542CDC4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987B1301-9CAF-49EA-BFE5-5FD71E87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8">
              <a:extLst>
                <a:ext uri="{FF2B5EF4-FFF2-40B4-BE49-F238E27FC236}">
                  <a16:creationId xmlns:a16="http://schemas.microsoft.com/office/drawing/2014/main" id="{EEEC5B2B-3F9D-420F-B690-87743B306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9">
              <a:extLst>
                <a:ext uri="{FF2B5EF4-FFF2-40B4-BE49-F238E27FC236}">
                  <a16:creationId xmlns:a16="http://schemas.microsoft.com/office/drawing/2014/main" id="{6BA4EF3E-2796-4348-9FD4-06B2BE130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0">
              <a:extLst>
                <a:ext uri="{FF2B5EF4-FFF2-40B4-BE49-F238E27FC236}">
                  <a16:creationId xmlns:a16="http://schemas.microsoft.com/office/drawing/2014/main" id="{4C48B6EA-6D01-4025-8DAA-9955ECAAC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1">
              <a:extLst>
                <a:ext uri="{FF2B5EF4-FFF2-40B4-BE49-F238E27FC236}">
                  <a16:creationId xmlns:a16="http://schemas.microsoft.com/office/drawing/2014/main" id="{BBA2A41C-6C3F-4365-8D1B-0D762736A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2">
              <a:extLst>
                <a:ext uri="{FF2B5EF4-FFF2-40B4-BE49-F238E27FC236}">
                  <a16:creationId xmlns:a16="http://schemas.microsoft.com/office/drawing/2014/main" id="{B3773A4B-A120-4F2E-8E60-FAC2A5A3A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3">
              <a:extLst>
                <a:ext uri="{FF2B5EF4-FFF2-40B4-BE49-F238E27FC236}">
                  <a16:creationId xmlns:a16="http://schemas.microsoft.com/office/drawing/2014/main" id="{F66A6E0E-8005-4BF3-B307-28DD7D474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4">
              <a:extLst>
                <a:ext uri="{FF2B5EF4-FFF2-40B4-BE49-F238E27FC236}">
                  <a16:creationId xmlns:a16="http://schemas.microsoft.com/office/drawing/2014/main" id="{7088708E-D414-4905-B3AB-674BE140E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5">
              <a:extLst>
                <a:ext uri="{FF2B5EF4-FFF2-40B4-BE49-F238E27FC236}">
                  <a16:creationId xmlns:a16="http://schemas.microsoft.com/office/drawing/2014/main" id="{F0321F7A-28DE-48F7-874A-2871CF60A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B6FA62BA-E716-4C98-A10A-624D0EADB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7">
              <a:extLst>
                <a:ext uri="{FF2B5EF4-FFF2-40B4-BE49-F238E27FC236}">
                  <a16:creationId xmlns:a16="http://schemas.microsoft.com/office/drawing/2014/main" id="{80998638-9C0E-49EB-BF8C-C18F2672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8">
              <a:extLst>
                <a:ext uri="{FF2B5EF4-FFF2-40B4-BE49-F238E27FC236}">
                  <a16:creationId xmlns:a16="http://schemas.microsoft.com/office/drawing/2014/main" id="{F91BFB23-B2E5-4914-A5B0-1B1C60C27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9">
              <a:extLst>
                <a:ext uri="{FF2B5EF4-FFF2-40B4-BE49-F238E27FC236}">
                  <a16:creationId xmlns:a16="http://schemas.microsoft.com/office/drawing/2014/main" id="{971B3A26-F5A1-4D6A-BC0D-F23B2FDED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0">
              <a:extLst>
                <a:ext uri="{FF2B5EF4-FFF2-40B4-BE49-F238E27FC236}">
                  <a16:creationId xmlns:a16="http://schemas.microsoft.com/office/drawing/2014/main" id="{DB40108C-0C77-49EA-86AD-AEE073E8A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1">
              <a:extLst>
                <a:ext uri="{FF2B5EF4-FFF2-40B4-BE49-F238E27FC236}">
                  <a16:creationId xmlns:a16="http://schemas.microsoft.com/office/drawing/2014/main" id="{3C1683DC-9285-41EF-9B15-E381812AC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2">
              <a:extLst>
                <a:ext uri="{FF2B5EF4-FFF2-40B4-BE49-F238E27FC236}">
                  <a16:creationId xmlns:a16="http://schemas.microsoft.com/office/drawing/2014/main" id="{740025D9-0167-41D2-9834-6C8A4440C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3">
              <a:extLst>
                <a:ext uri="{FF2B5EF4-FFF2-40B4-BE49-F238E27FC236}">
                  <a16:creationId xmlns:a16="http://schemas.microsoft.com/office/drawing/2014/main" id="{C4C0481D-6469-4105-BC8D-7AD2E0C3F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4">
              <a:extLst>
                <a:ext uri="{FF2B5EF4-FFF2-40B4-BE49-F238E27FC236}">
                  <a16:creationId xmlns:a16="http://schemas.microsoft.com/office/drawing/2014/main" id="{B83CAAAE-EA80-48B7-9375-8536A02D9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5">
              <a:extLst>
                <a:ext uri="{FF2B5EF4-FFF2-40B4-BE49-F238E27FC236}">
                  <a16:creationId xmlns:a16="http://schemas.microsoft.com/office/drawing/2014/main" id="{B300ED3A-7385-41EB-8448-8DCF5D3FE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6">
              <a:extLst>
                <a:ext uri="{FF2B5EF4-FFF2-40B4-BE49-F238E27FC236}">
                  <a16:creationId xmlns:a16="http://schemas.microsoft.com/office/drawing/2014/main" id="{56DD2861-ECFC-4984-BF75-8EF00FA72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27">
              <a:extLst>
                <a:ext uri="{FF2B5EF4-FFF2-40B4-BE49-F238E27FC236}">
                  <a16:creationId xmlns:a16="http://schemas.microsoft.com/office/drawing/2014/main" id="{9FBA1A19-B16E-4C50-A70C-ED3469BD1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8">
              <a:extLst>
                <a:ext uri="{FF2B5EF4-FFF2-40B4-BE49-F238E27FC236}">
                  <a16:creationId xmlns:a16="http://schemas.microsoft.com/office/drawing/2014/main" id="{EA03CC9A-572C-4AB1-9C3E-E2FE2A0102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9">
              <a:extLst>
                <a:ext uri="{FF2B5EF4-FFF2-40B4-BE49-F238E27FC236}">
                  <a16:creationId xmlns:a16="http://schemas.microsoft.com/office/drawing/2014/main" id="{F58B7336-2D42-4019-BD7D-F04D872D1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0324D4-95F7-4A48-ADC7-9819FDA32217}"/>
              </a:ext>
            </a:extLst>
          </p:cNvPr>
          <p:cNvGrpSpPr/>
          <p:nvPr/>
        </p:nvGrpSpPr>
        <p:grpSpPr>
          <a:xfrm>
            <a:off x="2268422" y="4701377"/>
            <a:ext cx="802022" cy="790575"/>
            <a:chOff x="8003052" y="4663407"/>
            <a:chExt cx="802022" cy="790575"/>
          </a:xfrm>
        </p:grpSpPr>
        <p:grpSp>
          <p:nvGrpSpPr>
            <p:cNvPr id="96" name="Group 29">
              <a:extLst>
                <a:ext uri="{FF2B5EF4-FFF2-40B4-BE49-F238E27FC236}">
                  <a16:creationId xmlns:a16="http://schemas.microsoft.com/office/drawing/2014/main" id="{ADFFDCA1-F1AE-449F-A975-A582643EC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29600" y="4663407"/>
              <a:ext cx="287338" cy="790575"/>
              <a:chOff x="528" y="240"/>
              <a:chExt cx="181" cy="498"/>
            </a:xfrm>
          </p:grpSpPr>
          <p:sp>
            <p:nvSpPr>
              <p:cNvPr id="97" name="Line 30">
                <a:extLst>
                  <a:ext uri="{FF2B5EF4-FFF2-40B4-BE49-F238E27FC236}">
                    <a16:creationId xmlns:a16="http://schemas.microsoft.com/office/drawing/2014/main" id="{8258F1F5-85E7-4248-9A23-5059A92E7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31">
                <a:extLst>
                  <a:ext uri="{FF2B5EF4-FFF2-40B4-BE49-F238E27FC236}">
                    <a16:creationId xmlns:a16="http://schemas.microsoft.com/office/drawing/2014/main" id="{366F2764-BCB0-42AB-BD6E-109820881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32">
                <a:extLst>
                  <a:ext uri="{FF2B5EF4-FFF2-40B4-BE49-F238E27FC236}">
                    <a16:creationId xmlns:a16="http://schemas.microsoft.com/office/drawing/2014/main" id="{47F058DB-79DB-4242-9B81-F2E3E5730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1DA3904-EA3C-4A01-A928-AA19F2369791}"/>
                </a:ext>
              </a:extLst>
            </p:cNvPr>
            <p:cNvGrpSpPr/>
            <p:nvPr/>
          </p:nvGrpSpPr>
          <p:grpSpPr>
            <a:xfrm rot="2455169">
              <a:off x="8458998" y="4747585"/>
              <a:ext cx="346076" cy="596900"/>
              <a:chOff x="10177476" y="5575260"/>
              <a:chExt cx="346076" cy="596900"/>
            </a:xfrm>
          </p:grpSpPr>
          <p:sp>
            <p:nvSpPr>
              <p:cNvPr id="151" name="Freeform 7">
                <a:extLst>
                  <a:ext uri="{FF2B5EF4-FFF2-40B4-BE49-F238E27FC236}">
                    <a16:creationId xmlns:a16="http://schemas.microsoft.com/office/drawing/2014/main" id="{342A54D1-AF5F-4F35-B153-DFF63305A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7476" y="5575260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8">
                <a:extLst>
                  <a:ext uri="{FF2B5EF4-FFF2-40B4-BE49-F238E27FC236}">
                    <a16:creationId xmlns:a16="http://schemas.microsoft.com/office/drawing/2014/main" id="{861B12C1-BF06-4183-9219-ED1ADE919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88601" y="55752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9">
                <a:extLst>
                  <a:ext uri="{FF2B5EF4-FFF2-40B4-BE49-F238E27FC236}">
                    <a16:creationId xmlns:a16="http://schemas.microsoft.com/office/drawing/2014/main" id="{73BC6FE9-2DC1-469D-98B1-FA35701A2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88601" y="557526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0">
                <a:extLst>
                  <a:ext uri="{FF2B5EF4-FFF2-40B4-BE49-F238E27FC236}">
                    <a16:creationId xmlns:a16="http://schemas.microsoft.com/office/drawing/2014/main" id="{A9325A99-DECC-4C0A-BB73-E732F9AD6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88601" y="56927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1">
                <a:extLst>
                  <a:ext uri="{FF2B5EF4-FFF2-40B4-BE49-F238E27FC236}">
                    <a16:creationId xmlns:a16="http://schemas.microsoft.com/office/drawing/2014/main" id="{3805BA2D-A8C5-4F39-953A-5FB328FB9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15576" y="569273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2">
                <a:extLst>
                  <a:ext uri="{FF2B5EF4-FFF2-40B4-BE49-F238E27FC236}">
                    <a16:creationId xmlns:a16="http://schemas.microsoft.com/office/drawing/2014/main" id="{7B9AE43A-B688-4449-B754-9ECB17CF9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177476" y="5692735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13">
                <a:extLst>
                  <a:ext uri="{FF2B5EF4-FFF2-40B4-BE49-F238E27FC236}">
                    <a16:creationId xmlns:a16="http://schemas.microsoft.com/office/drawing/2014/main" id="{054F393B-FB73-4FC9-A822-2B5A79E2A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7476" y="573559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14">
                <a:extLst>
                  <a:ext uri="{FF2B5EF4-FFF2-40B4-BE49-F238E27FC236}">
                    <a16:creationId xmlns:a16="http://schemas.microsoft.com/office/drawing/2014/main" id="{1FB89AE5-BCF8-4638-9C3D-6796242D6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7476" y="6051510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15">
                <a:extLst>
                  <a:ext uri="{FF2B5EF4-FFF2-40B4-BE49-F238E27FC236}">
                    <a16:creationId xmlns:a16="http://schemas.microsoft.com/office/drawing/2014/main" id="{207EA746-736F-4740-9257-86097CF50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36214" y="6172160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6">
                <a:extLst>
                  <a:ext uri="{FF2B5EF4-FFF2-40B4-BE49-F238E27FC236}">
                    <a16:creationId xmlns:a16="http://schemas.microsoft.com/office/drawing/2014/main" id="{36F1143E-6412-4834-B08B-571828D9B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37801" y="61721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17">
                <a:extLst>
                  <a:ext uri="{FF2B5EF4-FFF2-40B4-BE49-F238E27FC236}">
                    <a16:creationId xmlns:a16="http://schemas.microsoft.com/office/drawing/2014/main" id="{674C9753-DB68-4F1B-8E70-52064E2278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37801" y="6172160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18">
                <a:extLst>
                  <a:ext uri="{FF2B5EF4-FFF2-40B4-BE49-F238E27FC236}">
                    <a16:creationId xmlns:a16="http://schemas.microsoft.com/office/drawing/2014/main" id="{46551D3F-DA55-4EA6-811C-0DB279DD2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3226" y="61721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19">
                <a:extLst>
                  <a:ext uri="{FF2B5EF4-FFF2-40B4-BE49-F238E27FC236}">
                    <a16:creationId xmlns:a16="http://schemas.microsoft.com/office/drawing/2014/main" id="{166F9FC5-8B9E-4141-A7C2-FB0BAE4FC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63226" y="6168985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20">
                <a:extLst>
                  <a:ext uri="{FF2B5EF4-FFF2-40B4-BE49-F238E27FC236}">
                    <a16:creationId xmlns:a16="http://schemas.microsoft.com/office/drawing/2014/main" id="{A7BCE979-9B39-43A7-8CD1-32472EE7D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64814" y="6167397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21">
                <a:extLst>
                  <a:ext uri="{FF2B5EF4-FFF2-40B4-BE49-F238E27FC236}">
                    <a16:creationId xmlns:a16="http://schemas.microsoft.com/office/drawing/2014/main" id="{C9E00267-FA56-47AB-9B54-EE99DAECD6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64814" y="6051510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22">
                <a:extLst>
                  <a:ext uri="{FF2B5EF4-FFF2-40B4-BE49-F238E27FC236}">
                    <a16:creationId xmlns:a16="http://schemas.microsoft.com/office/drawing/2014/main" id="{7CEA614F-2FBD-41E0-826C-6AEC9E3C7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23551" y="573559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23">
                <a:extLst>
                  <a:ext uri="{FF2B5EF4-FFF2-40B4-BE49-F238E27FC236}">
                    <a16:creationId xmlns:a16="http://schemas.microsoft.com/office/drawing/2014/main" id="{0DEF7EDC-8093-486C-A74A-81A09FE77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482276" y="5692735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24">
                <a:extLst>
                  <a:ext uri="{FF2B5EF4-FFF2-40B4-BE49-F238E27FC236}">
                    <a16:creationId xmlns:a16="http://schemas.microsoft.com/office/drawing/2014/main" id="{65D6ADB5-4902-4F5C-B32D-0917B6BE7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82276" y="56927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25">
                <a:extLst>
                  <a:ext uri="{FF2B5EF4-FFF2-40B4-BE49-F238E27FC236}">
                    <a16:creationId xmlns:a16="http://schemas.microsoft.com/office/drawing/2014/main" id="{753F0A08-316A-4DCC-9AE5-67DF98A71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409251" y="569273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26">
                <a:extLst>
                  <a:ext uri="{FF2B5EF4-FFF2-40B4-BE49-F238E27FC236}">
                    <a16:creationId xmlns:a16="http://schemas.microsoft.com/office/drawing/2014/main" id="{27215210-ADBA-4DBD-AA5B-1EE17D7CB2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09251" y="56927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27">
                <a:extLst>
                  <a:ext uri="{FF2B5EF4-FFF2-40B4-BE49-F238E27FC236}">
                    <a16:creationId xmlns:a16="http://schemas.microsoft.com/office/drawing/2014/main" id="{A0BFE1F6-E6DA-430F-9BA2-4198E0E7A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09251" y="557526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28">
                <a:extLst>
                  <a:ext uri="{FF2B5EF4-FFF2-40B4-BE49-F238E27FC236}">
                    <a16:creationId xmlns:a16="http://schemas.microsoft.com/office/drawing/2014/main" id="{DE4738C5-4D97-4288-B27B-287B810DC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88601" y="557526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9">
                <a:extLst>
                  <a:ext uri="{FF2B5EF4-FFF2-40B4-BE49-F238E27FC236}">
                    <a16:creationId xmlns:a16="http://schemas.microsoft.com/office/drawing/2014/main" id="{066DEAAA-AF9F-4EA5-90E0-2F1C38C5A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9551" y="5778460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C21BACF0-7251-4358-A006-00EA258B46CB}"/>
                </a:ext>
              </a:extLst>
            </p:cNvPr>
            <p:cNvGrpSpPr/>
            <p:nvPr/>
          </p:nvGrpSpPr>
          <p:grpSpPr>
            <a:xfrm rot="19725635">
              <a:off x="8003052" y="4737611"/>
              <a:ext cx="346076" cy="596900"/>
              <a:chOff x="10177476" y="5575260"/>
              <a:chExt cx="346076" cy="596900"/>
            </a:xfrm>
          </p:grpSpPr>
          <p:sp>
            <p:nvSpPr>
              <p:cNvPr id="148" name="Freeform 7">
                <a:extLst>
                  <a:ext uri="{FF2B5EF4-FFF2-40B4-BE49-F238E27FC236}">
                    <a16:creationId xmlns:a16="http://schemas.microsoft.com/office/drawing/2014/main" id="{1BE31F66-F2C3-4785-8F64-485ABD548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7476" y="5575260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8">
                <a:extLst>
                  <a:ext uri="{FF2B5EF4-FFF2-40B4-BE49-F238E27FC236}">
                    <a16:creationId xmlns:a16="http://schemas.microsoft.com/office/drawing/2014/main" id="{FC094A50-AEC0-4418-866C-2534A857F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88601" y="55752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9">
                <a:extLst>
                  <a:ext uri="{FF2B5EF4-FFF2-40B4-BE49-F238E27FC236}">
                    <a16:creationId xmlns:a16="http://schemas.microsoft.com/office/drawing/2014/main" id="{008A6A6D-0950-4092-AFD3-C53300D71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88601" y="557526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10">
                <a:extLst>
                  <a:ext uri="{FF2B5EF4-FFF2-40B4-BE49-F238E27FC236}">
                    <a16:creationId xmlns:a16="http://schemas.microsoft.com/office/drawing/2014/main" id="{D1FD536D-0B1A-42C6-802B-D911843AA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88601" y="56927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11">
                <a:extLst>
                  <a:ext uri="{FF2B5EF4-FFF2-40B4-BE49-F238E27FC236}">
                    <a16:creationId xmlns:a16="http://schemas.microsoft.com/office/drawing/2014/main" id="{A5B48430-17DB-425D-8560-297573C57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15576" y="569273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12">
                <a:extLst>
                  <a:ext uri="{FF2B5EF4-FFF2-40B4-BE49-F238E27FC236}">
                    <a16:creationId xmlns:a16="http://schemas.microsoft.com/office/drawing/2014/main" id="{99FF3506-E12F-47D3-B4DA-D763083C0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177476" y="5692735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13">
                <a:extLst>
                  <a:ext uri="{FF2B5EF4-FFF2-40B4-BE49-F238E27FC236}">
                    <a16:creationId xmlns:a16="http://schemas.microsoft.com/office/drawing/2014/main" id="{4A035A2E-C8FF-402E-B5E3-F3C4D8630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7476" y="573559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14">
                <a:extLst>
                  <a:ext uri="{FF2B5EF4-FFF2-40B4-BE49-F238E27FC236}">
                    <a16:creationId xmlns:a16="http://schemas.microsoft.com/office/drawing/2014/main" id="{F5D9A4BD-3FCC-4537-8C4A-1B083D4EC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7476" y="6051510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15">
                <a:extLst>
                  <a:ext uri="{FF2B5EF4-FFF2-40B4-BE49-F238E27FC236}">
                    <a16:creationId xmlns:a16="http://schemas.microsoft.com/office/drawing/2014/main" id="{B7778204-A7E4-4699-8A43-B4B3B321DD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36214" y="6172160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16">
                <a:extLst>
                  <a:ext uri="{FF2B5EF4-FFF2-40B4-BE49-F238E27FC236}">
                    <a16:creationId xmlns:a16="http://schemas.microsoft.com/office/drawing/2014/main" id="{4F2FF3BE-26AD-4036-BBBD-81EE28A5F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37801" y="61721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17">
                <a:extLst>
                  <a:ext uri="{FF2B5EF4-FFF2-40B4-BE49-F238E27FC236}">
                    <a16:creationId xmlns:a16="http://schemas.microsoft.com/office/drawing/2014/main" id="{891FA202-8BA5-451A-AF10-5DEDC8197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37801" y="6172160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18">
                <a:extLst>
                  <a:ext uri="{FF2B5EF4-FFF2-40B4-BE49-F238E27FC236}">
                    <a16:creationId xmlns:a16="http://schemas.microsoft.com/office/drawing/2014/main" id="{26076F52-C9D5-476A-B506-651F4AFBBA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3226" y="61721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19">
                <a:extLst>
                  <a:ext uri="{FF2B5EF4-FFF2-40B4-BE49-F238E27FC236}">
                    <a16:creationId xmlns:a16="http://schemas.microsoft.com/office/drawing/2014/main" id="{D6EC20BB-AB3D-4DF2-B052-EF51299AD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63226" y="6168985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20">
                <a:extLst>
                  <a:ext uri="{FF2B5EF4-FFF2-40B4-BE49-F238E27FC236}">
                    <a16:creationId xmlns:a16="http://schemas.microsoft.com/office/drawing/2014/main" id="{8CE9F6DC-ED2C-40CF-997A-FB56B0B1A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64814" y="6167397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21">
                <a:extLst>
                  <a:ext uri="{FF2B5EF4-FFF2-40B4-BE49-F238E27FC236}">
                    <a16:creationId xmlns:a16="http://schemas.microsoft.com/office/drawing/2014/main" id="{13236BB5-FF38-471B-A414-19F0922DD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64814" y="6051510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22">
                <a:extLst>
                  <a:ext uri="{FF2B5EF4-FFF2-40B4-BE49-F238E27FC236}">
                    <a16:creationId xmlns:a16="http://schemas.microsoft.com/office/drawing/2014/main" id="{78DE9EE5-90FF-4398-B939-BD83DA82B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23551" y="573559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23">
                <a:extLst>
                  <a:ext uri="{FF2B5EF4-FFF2-40B4-BE49-F238E27FC236}">
                    <a16:creationId xmlns:a16="http://schemas.microsoft.com/office/drawing/2014/main" id="{B6F9EDF1-29A8-4B1F-B09B-F278F72E4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482276" y="5692735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24">
                <a:extLst>
                  <a:ext uri="{FF2B5EF4-FFF2-40B4-BE49-F238E27FC236}">
                    <a16:creationId xmlns:a16="http://schemas.microsoft.com/office/drawing/2014/main" id="{75B0CEC4-539E-4B92-9776-6BDD31344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82276" y="56927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25">
                <a:extLst>
                  <a:ext uri="{FF2B5EF4-FFF2-40B4-BE49-F238E27FC236}">
                    <a16:creationId xmlns:a16="http://schemas.microsoft.com/office/drawing/2014/main" id="{5728E2A0-F952-4C2C-9AD5-49B4DEA3C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409251" y="569273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26">
                <a:extLst>
                  <a:ext uri="{FF2B5EF4-FFF2-40B4-BE49-F238E27FC236}">
                    <a16:creationId xmlns:a16="http://schemas.microsoft.com/office/drawing/2014/main" id="{19B32636-B86B-4B66-8551-937799EEB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09251" y="56927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27">
                <a:extLst>
                  <a:ext uri="{FF2B5EF4-FFF2-40B4-BE49-F238E27FC236}">
                    <a16:creationId xmlns:a16="http://schemas.microsoft.com/office/drawing/2014/main" id="{18AC67CB-15C0-4C55-9D53-E188314BA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09251" y="557526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28">
                <a:extLst>
                  <a:ext uri="{FF2B5EF4-FFF2-40B4-BE49-F238E27FC236}">
                    <a16:creationId xmlns:a16="http://schemas.microsoft.com/office/drawing/2014/main" id="{C466EB0B-FDD0-4312-BA33-99B328872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88601" y="557526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9">
                <a:extLst>
                  <a:ext uri="{FF2B5EF4-FFF2-40B4-BE49-F238E27FC236}">
                    <a16:creationId xmlns:a16="http://schemas.microsoft.com/office/drawing/2014/main" id="{33CD6BCE-3B6E-4325-B8B9-F6E1BA2F4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9551" y="5778460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6" name="Group 4">
            <a:extLst>
              <a:ext uri="{FF2B5EF4-FFF2-40B4-BE49-F238E27FC236}">
                <a16:creationId xmlns:a16="http://schemas.microsoft.com/office/drawing/2014/main" id="{110F9D8E-7C8B-48DD-B61A-5ABEE8A681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91000" y="5410200"/>
            <a:ext cx="360363" cy="838200"/>
            <a:chOff x="-2155" y="1485"/>
            <a:chExt cx="227" cy="528"/>
          </a:xfrm>
        </p:grpSpPr>
        <p:sp>
          <p:nvSpPr>
            <p:cNvPr id="197" name="AutoShape 3">
              <a:extLst>
                <a:ext uri="{FF2B5EF4-FFF2-40B4-BE49-F238E27FC236}">
                  <a16:creationId xmlns:a16="http://schemas.microsoft.com/office/drawing/2014/main" id="{6398E2FB-0DFD-4B56-8CD9-772495C4EF2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">
              <a:extLst>
                <a:ext uri="{FF2B5EF4-FFF2-40B4-BE49-F238E27FC236}">
                  <a16:creationId xmlns:a16="http://schemas.microsoft.com/office/drawing/2014/main" id="{66A9D7D1-A597-4F21-ACE6-D7F602A25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6">
              <a:extLst>
                <a:ext uri="{FF2B5EF4-FFF2-40B4-BE49-F238E27FC236}">
                  <a16:creationId xmlns:a16="http://schemas.microsoft.com/office/drawing/2014/main" id="{B7DC58E6-F7F1-41D8-89F1-F455B8DB7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">
              <a:extLst>
                <a:ext uri="{FF2B5EF4-FFF2-40B4-BE49-F238E27FC236}">
                  <a16:creationId xmlns:a16="http://schemas.microsoft.com/office/drawing/2014/main" id="{29AB2D50-664B-4953-A68A-C10944FF8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Line 8">
              <a:extLst>
                <a:ext uri="{FF2B5EF4-FFF2-40B4-BE49-F238E27FC236}">
                  <a16:creationId xmlns:a16="http://schemas.microsoft.com/office/drawing/2014/main" id="{4F2E5F93-7C81-43B4-B250-745DC62E8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9">
              <a:extLst>
                <a:ext uri="{FF2B5EF4-FFF2-40B4-BE49-F238E27FC236}">
                  <a16:creationId xmlns:a16="http://schemas.microsoft.com/office/drawing/2014/main" id="{F09FDEC4-626A-435B-B974-37C115D27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Line 10">
              <a:extLst>
                <a:ext uri="{FF2B5EF4-FFF2-40B4-BE49-F238E27FC236}">
                  <a16:creationId xmlns:a16="http://schemas.microsoft.com/office/drawing/2014/main" id="{BEC2B441-F24D-4FE0-BDDE-1BA3E952F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Line 11">
              <a:extLst>
                <a:ext uri="{FF2B5EF4-FFF2-40B4-BE49-F238E27FC236}">
                  <a16:creationId xmlns:a16="http://schemas.microsoft.com/office/drawing/2014/main" id="{2495D193-D20E-4EE4-8766-8926D0D04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12">
              <a:extLst>
                <a:ext uri="{FF2B5EF4-FFF2-40B4-BE49-F238E27FC236}">
                  <a16:creationId xmlns:a16="http://schemas.microsoft.com/office/drawing/2014/main" id="{A76E572A-58A5-4B47-9247-F5B10753B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Line 13">
              <a:extLst>
                <a:ext uri="{FF2B5EF4-FFF2-40B4-BE49-F238E27FC236}">
                  <a16:creationId xmlns:a16="http://schemas.microsoft.com/office/drawing/2014/main" id="{7A6ADDDB-BE80-4A87-9D05-06E573CAE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Line 14">
              <a:extLst>
                <a:ext uri="{FF2B5EF4-FFF2-40B4-BE49-F238E27FC236}">
                  <a16:creationId xmlns:a16="http://schemas.microsoft.com/office/drawing/2014/main" id="{5EAB635A-9AC4-4E68-8E28-F4330F066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15">
              <a:extLst>
                <a:ext uri="{FF2B5EF4-FFF2-40B4-BE49-F238E27FC236}">
                  <a16:creationId xmlns:a16="http://schemas.microsoft.com/office/drawing/2014/main" id="{F8E3859D-32B9-401E-9346-E164A43D2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16">
              <a:extLst>
                <a:ext uri="{FF2B5EF4-FFF2-40B4-BE49-F238E27FC236}">
                  <a16:creationId xmlns:a16="http://schemas.microsoft.com/office/drawing/2014/main" id="{D7CC12DE-E46B-4D07-A74B-62DDE8C6F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Line 17">
              <a:extLst>
                <a:ext uri="{FF2B5EF4-FFF2-40B4-BE49-F238E27FC236}">
                  <a16:creationId xmlns:a16="http://schemas.microsoft.com/office/drawing/2014/main" id="{0733A184-0596-4A8D-9A97-F64C98198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18">
              <a:extLst>
                <a:ext uri="{FF2B5EF4-FFF2-40B4-BE49-F238E27FC236}">
                  <a16:creationId xmlns:a16="http://schemas.microsoft.com/office/drawing/2014/main" id="{E4A9B053-65DE-4763-9E72-8AEAB3B3D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Line 19">
              <a:extLst>
                <a:ext uri="{FF2B5EF4-FFF2-40B4-BE49-F238E27FC236}">
                  <a16:creationId xmlns:a16="http://schemas.microsoft.com/office/drawing/2014/main" id="{3E56CDBE-C3B0-4F66-BB84-A7DB80B5BF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Line 20">
              <a:extLst>
                <a:ext uri="{FF2B5EF4-FFF2-40B4-BE49-F238E27FC236}">
                  <a16:creationId xmlns:a16="http://schemas.microsoft.com/office/drawing/2014/main" id="{2733396B-0D95-4D4E-A2B2-9BE2F1C22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21">
              <a:extLst>
                <a:ext uri="{FF2B5EF4-FFF2-40B4-BE49-F238E27FC236}">
                  <a16:creationId xmlns:a16="http://schemas.microsoft.com/office/drawing/2014/main" id="{B9B9ECFF-ECD6-4FCB-85F1-3E33276A32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Line 22">
              <a:extLst>
                <a:ext uri="{FF2B5EF4-FFF2-40B4-BE49-F238E27FC236}">
                  <a16:creationId xmlns:a16="http://schemas.microsoft.com/office/drawing/2014/main" id="{F6D97BD6-9130-4232-82E5-CC5DB2FB6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Line 23">
              <a:extLst>
                <a:ext uri="{FF2B5EF4-FFF2-40B4-BE49-F238E27FC236}">
                  <a16:creationId xmlns:a16="http://schemas.microsoft.com/office/drawing/2014/main" id="{32F60594-15E1-4E77-BA70-19E497FA3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24">
              <a:extLst>
                <a:ext uri="{FF2B5EF4-FFF2-40B4-BE49-F238E27FC236}">
                  <a16:creationId xmlns:a16="http://schemas.microsoft.com/office/drawing/2014/main" id="{3D692C88-2AAD-4632-8735-F68934A3A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25">
              <a:extLst>
                <a:ext uri="{FF2B5EF4-FFF2-40B4-BE49-F238E27FC236}">
                  <a16:creationId xmlns:a16="http://schemas.microsoft.com/office/drawing/2014/main" id="{DC6A800C-304F-4B48-A0FF-61A9FC521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Line 26">
              <a:extLst>
                <a:ext uri="{FF2B5EF4-FFF2-40B4-BE49-F238E27FC236}">
                  <a16:creationId xmlns:a16="http://schemas.microsoft.com/office/drawing/2014/main" id="{E0F0800F-CFDF-493E-B00E-6185A5387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27">
              <a:extLst>
                <a:ext uri="{FF2B5EF4-FFF2-40B4-BE49-F238E27FC236}">
                  <a16:creationId xmlns:a16="http://schemas.microsoft.com/office/drawing/2014/main" id="{DD0069C7-989C-464D-9E87-BD8EB974C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28">
              <a:extLst>
                <a:ext uri="{FF2B5EF4-FFF2-40B4-BE49-F238E27FC236}">
                  <a16:creationId xmlns:a16="http://schemas.microsoft.com/office/drawing/2014/main" id="{4191C360-EB19-4A7A-BA7C-2080CCC70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9">
              <a:extLst>
                <a:ext uri="{FF2B5EF4-FFF2-40B4-BE49-F238E27FC236}">
                  <a16:creationId xmlns:a16="http://schemas.microsoft.com/office/drawing/2014/main" id="{754D7908-B911-46FD-8EFD-23B669E0C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FEF0E2A8-13A5-41A0-B6D0-B2C2C191712A}"/>
              </a:ext>
            </a:extLst>
          </p:cNvPr>
          <p:cNvCxnSpPr>
            <a:cxnSpLocks/>
          </p:cNvCxnSpPr>
          <p:nvPr/>
        </p:nvCxnSpPr>
        <p:spPr>
          <a:xfrm flipV="1">
            <a:off x="6934200" y="5943600"/>
            <a:ext cx="1" cy="5333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8" name="Group 29">
            <a:extLst>
              <a:ext uri="{FF2B5EF4-FFF2-40B4-BE49-F238E27FC236}">
                <a16:creationId xmlns:a16="http://schemas.microsoft.com/office/drawing/2014/main" id="{2AD0D94E-77A9-4C25-BB87-79B0E7040A49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267200"/>
            <a:ext cx="287338" cy="790575"/>
            <a:chOff x="528" y="240"/>
            <a:chExt cx="181" cy="498"/>
          </a:xfrm>
        </p:grpSpPr>
        <p:sp>
          <p:nvSpPr>
            <p:cNvPr id="229" name="Line 30">
              <a:extLst>
                <a:ext uri="{FF2B5EF4-FFF2-40B4-BE49-F238E27FC236}">
                  <a16:creationId xmlns:a16="http://schemas.microsoft.com/office/drawing/2014/main" id="{AED5498F-E8E3-4D78-8985-35AD4B785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31">
              <a:extLst>
                <a:ext uri="{FF2B5EF4-FFF2-40B4-BE49-F238E27FC236}">
                  <a16:creationId xmlns:a16="http://schemas.microsoft.com/office/drawing/2014/main" id="{84A228C6-154F-44DD-9DA0-31935A309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F98555CC-806D-4C12-BE07-20EC95176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" name="Group 13">
            <a:extLst>
              <a:ext uri="{FF2B5EF4-FFF2-40B4-BE49-F238E27FC236}">
                <a16:creationId xmlns:a16="http://schemas.microsoft.com/office/drawing/2014/main" id="{B4D5DB52-F511-4CDA-870F-4CCA29D213E4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724400"/>
            <a:ext cx="393700" cy="1271588"/>
            <a:chOff x="2901" y="4325"/>
            <a:chExt cx="236" cy="690"/>
          </a:xfrm>
        </p:grpSpPr>
        <p:sp>
          <p:nvSpPr>
            <p:cNvPr id="233" name="AutoShape 14">
              <a:extLst>
                <a:ext uri="{FF2B5EF4-FFF2-40B4-BE49-F238E27FC236}">
                  <a16:creationId xmlns:a16="http://schemas.microsoft.com/office/drawing/2014/main" id="{DCAB6577-A320-497E-9377-DE354D13B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4" name="AutoShape 15">
              <a:extLst>
                <a:ext uri="{FF2B5EF4-FFF2-40B4-BE49-F238E27FC236}">
                  <a16:creationId xmlns:a16="http://schemas.microsoft.com/office/drawing/2014/main" id="{14058DD6-E45B-4A0B-8DA6-A05B9AAA0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235" name="Picture 234" descr="Jackie_Modified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"/>
            <a:ext cx="990600" cy="990600"/>
          </a:xfrm>
          <a:prstGeom prst="rect">
            <a:avLst/>
          </a:prstGeom>
        </p:spPr>
      </p:pic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FEF0E2A8-13A5-41A0-B6D0-B2C2C191712A}"/>
              </a:ext>
            </a:extLst>
          </p:cNvPr>
          <p:cNvCxnSpPr>
            <a:cxnSpLocks/>
          </p:cNvCxnSpPr>
          <p:nvPr/>
        </p:nvCxnSpPr>
        <p:spPr>
          <a:xfrm flipV="1">
            <a:off x="6553200" y="5943600"/>
            <a:ext cx="1" cy="5333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" name="Group 170">
            <a:extLst>
              <a:ext uri="{FF2B5EF4-FFF2-40B4-BE49-F238E27FC236}">
                <a16:creationId xmlns:a16="http://schemas.microsoft.com/office/drawing/2014/main" id="{44036BC2-8BD7-4283-B71C-99F459F3B7D7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029200"/>
            <a:ext cx="288925" cy="787400"/>
            <a:chOff x="1008" y="2592"/>
            <a:chExt cx="182" cy="496"/>
          </a:xfrm>
        </p:grpSpPr>
        <p:sp>
          <p:nvSpPr>
            <p:cNvPr id="239" name="Line 171">
              <a:extLst>
                <a:ext uri="{FF2B5EF4-FFF2-40B4-BE49-F238E27FC236}">
                  <a16:creationId xmlns:a16="http://schemas.microsoft.com/office/drawing/2014/main" id="{614FB40A-03DF-4AD1-9119-C32C2717A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172">
              <a:extLst>
                <a:ext uri="{FF2B5EF4-FFF2-40B4-BE49-F238E27FC236}">
                  <a16:creationId xmlns:a16="http://schemas.microsoft.com/office/drawing/2014/main" id="{D0116B88-CD9C-4EDC-B547-D7A8C05DE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1" name="Group 173">
              <a:extLst>
                <a:ext uri="{FF2B5EF4-FFF2-40B4-BE49-F238E27FC236}">
                  <a16:creationId xmlns:a16="http://schemas.microsoft.com/office/drawing/2014/main" id="{6EC1568B-27BB-4479-9263-5F04525E9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42" name="Freeform 174">
                <a:extLst>
                  <a:ext uri="{FF2B5EF4-FFF2-40B4-BE49-F238E27FC236}">
                    <a16:creationId xmlns:a16="http://schemas.microsoft.com/office/drawing/2014/main" id="{2414F9B7-EDBD-407F-A21B-423D349B8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75">
                <a:extLst>
                  <a:ext uri="{FF2B5EF4-FFF2-40B4-BE49-F238E27FC236}">
                    <a16:creationId xmlns:a16="http://schemas.microsoft.com/office/drawing/2014/main" id="{64158E5F-754E-4BC9-8DEA-7AB183750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195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188</cp:revision>
  <dcterms:created xsi:type="dcterms:W3CDTF">2002-08-21T12:11:08Z</dcterms:created>
  <dcterms:modified xsi:type="dcterms:W3CDTF">2020-01-31T17:37:40Z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