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29701"/>
              </p:ext>
            </p:extLst>
          </p:nvPr>
        </p:nvGraphicFramePr>
        <p:xfrm>
          <a:off x="152400" y="152400"/>
          <a:ext cx="7010400" cy="407829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Hell Yes, We’re Going To Take Your PCCs!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Kris Erickson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In the near dystopian future, President O'Rourke's flack vested gun buyback brigade has come knocking at your door. Boogaloo time!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squarely facing door. Handgun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12 IDPA, 4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open door and retreat to the cover of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available cover positions, engage available targets with at least 1 round.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276725" y="851861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982267" y="63509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197380" y="849494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5187671" y="65506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584397" y="44242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840972" y="44268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551745" y="55454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159492" y="5337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031599" y="6513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702823" y="43351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1319887" y="52952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54" name="Group 214">
            <a:extLst>
              <a:ext uri="{FF2B5EF4-FFF2-40B4-BE49-F238E27FC236}">
                <a16:creationId xmlns:a16="http://schemas.microsoft.com/office/drawing/2014/main" id="{44B2AE00-2C23-4047-B2B6-12D29120109C}"/>
              </a:ext>
            </a:extLst>
          </p:cNvPr>
          <p:cNvGrpSpPr>
            <a:grpSpLocks/>
          </p:cNvGrpSpPr>
          <p:nvPr/>
        </p:nvGrpSpPr>
        <p:grpSpPr bwMode="auto">
          <a:xfrm>
            <a:off x="2049337" y="6904038"/>
            <a:ext cx="301625" cy="825500"/>
            <a:chOff x="1717337" y="373063"/>
            <a:chExt cx="287338" cy="787400"/>
          </a:xfrm>
        </p:grpSpPr>
        <p:sp>
          <p:nvSpPr>
            <p:cNvPr id="55" name="Line 171">
              <a:extLst>
                <a:ext uri="{FF2B5EF4-FFF2-40B4-BE49-F238E27FC236}">
                  <a16:creationId xmlns:a16="http://schemas.microsoft.com/office/drawing/2014/main" id="{F8C04BCB-EAFD-46DF-949D-9B6984523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212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2">
              <a:extLst>
                <a:ext uri="{FF2B5EF4-FFF2-40B4-BE49-F238E27FC236}">
                  <a16:creationId xmlns:a16="http://schemas.microsoft.com/office/drawing/2014/main" id="{248A59A9-5A32-462F-A93F-6413EA5F4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974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4">
              <a:extLst>
                <a:ext uri="{FF2B5EF4-FFF2-40B4-BE49-F238E27FC236}">
                  <a16:creationId xmlns:a16="http://schemas.microsoft.com/office/drawing/2014/main" id="{AD49FBC2-BE37-425A-BE08-8DD706CBC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337" y="373063"/>
              <a:ext cx="287338" cy="525463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98">
              <a:extLst>
                <a:ext uri="{FF2B5EF4-FFF2-40B4-BE49-F238E27FC236}">
                  <a16:creationId xmlns:a16="http://schemas.microsoft.com/office/drawing/2014/main" id="{E3151538-DFD9-424A-B62A-A065A5468CF4}"/>
                </a:ext>
              </a:extLst>
            </p:cNvPr>
            <p:cNvSpPr/>
            <p:nvPr/>
          </p:nvSpPr>
          <p:spPr>
            <a:xfrm>
              <a:off x="1717337" y="479059"/>
              <a:ext cx="285826" cy="419441"/>
            </a:xfrm>
            <a:custGeom>
              <a:avLst/>
              <a:gdLst>
                <a:gd name="connsiteX0" fmla="*/ 88900 w 285750"/>
                <a:gd name="connsiteY0" fmla="*/ 0 h 412750"/>
                <a:gd name="connsiteX1" fmla="*/ 238125 w 285750"/>
                <a:gd name="connsiteY1" fmla="*/ 3175 h 412750"/>
                <a:gd name="connsiteX2" fmla="*/ 285750 w 285750"/>
                <a:gd name="connsiteY2" fmla="*/ 34925 h 412750"/>
                <a:gd name="connsiteX3" fmla="*/ 285750 w 285750"/>
                <a:gd name="connsiteY3" fmla="*/ 314325 h 412750"/>
                <a:gd name="connsiteX4" fmla="*/ 231775 w 285750"/>
                <a:gd name="connsiteY4" fmla="*/ 412750 h 412750"/>
                <a:gd name="connsiteX5" fmla="*/ 47625 w 285750"/>
                <a:gd name="connsiteY5" fmla="*/ 412750 h 412750"/>
                <a:gd name="connsiteX6" fmla="*/ 0 w 285750"/>
                <a:gd name="connsiteY6" fmla="*/ 311150 h 412750"/>
                <a:gd name="connsiteX7" fmla="*/ 0 w 285750"/>
                <a:gd name="connsiteY7" fmla="*/ 38100 h 412750"/>
                <a:gd name="connsiteX8" fmla="*/ 88900 w 285750"/>
                <a:gd name="connsiteY8" fmla="*/ 0 h 412750"/>
                <a:gd name="connsiteX0" fmla="*/ 57150 w 285750"/>
                <a:gd name="connsiteY0" fmla="*/ 0 h 415925"/>
                <a:gd name="connsiteX1" fmla="*/ 238125 w 285750"/>
                <a:gd name="connsiteY1" fmla="*/ 6350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0 h 415925"/>
                <a:gd name="connsiteX1" fmla="*/ 234950 w 285750"/>
                <a:gd name="connsiteY1" fmla="*/ 3175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3175 h 419100"/>
                <a:gd name="connsiteX1" fmla="*/ 231775 w 285750"/>
                <a:gd name="connsiteY1" fmla="*/ 0 h 419100"/>
                <a:gd name="connsiteX2" fmla="*/ 285750 w 285750"/>
                <a:gd name="connsiteY2" fmla="*/ 41275 h 419100"/>
                <a:gd name="connsiteX3" fmla="*/ 285750 w 285750"/>
                <a:gd name="connsiteY3" fmla="*/ 320675 h 419100"/>
                <a:gd name="connsiteX4" fmla="*/ 231775 w 285750"/>
                <a:gd name="connsiteY4" fmla="*/ 419100 h 419100"/>
                <a:gd name="connsiteX5" fmla="*/ 47625 w 285750"/>
                <a:gd name="connsiteY5" fmla="*/ 419100 h 419100"/>
                <a:gd name="connsiteX6" fmla="*/ 0 w 285750"/>
                <a:gd name="connsiteY6" fmla="*/ 317500 h 419100"/>
                <a:gd name="connsiteX7" fmla="*/ 0 w 285750"/>
                <a:gd name="connsiteY7" fmla="*/ 44450 h 419100"/>
                <a:gd name="connsiteX8" fmla="*/ 57150 w 285750"/>
                <a:gd name="connsiteY8" fmla="*/ 317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419100">
                  <a:moveTo>
                    <a:pt x="57150" y="3175"/>
                  </a:moveTo>
                  <a:lnTo>
                    <a:pt x="231775" y="0"/>
                  </a:lnTo>
                  <a:lnTo>
                    <a:pt x="285750" y="41275"/>
                  </a:lnTo>
                  <a:lnTo>
                    <a:pt x="285750" y="320675"/>
                  </a:lnTo>
                  <a:lnTo>
                    <a:pt x="231775" y="419100"/>
                  </a:lnTo>
                  <a:lnTo>
                    <a:pt x="47625" y="419100"/>
                  </a:lnTo>
                  <a:lnTo>
                    <a:pt x="0" y="317500"/>
                  </a:lnTo>
                  <a:lnTo>
                    <a:pt x="0" y="44450"/>
                  </a:lnTo>
                  <a:lnTo>
                    <a:pt x="57150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5794" tIns="47897" rIns="95794" bIns="47897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Freeform 20">
            <a:extLst>
              <a:ext uri="{FF2B5EF4-FFF2-40B4-BE49-F238E27FC236}">
                <a16:creationId xmlns:a16="http://schemas.microsoft.com/office/drawing/2014/main" id="{2E21E83F-65ED-42D6-9842-6A681A09E0AC}"/>
              </a:ext>
            </a:extLst>
          </p:cNvPr>
          <p:cNvSpPr>
            <a:spLocks/>
          </p:cNvSpPr>
          <p:nvPr/>
        </p:nvSpPr>
        <p:spPr bwMode="auto">
          <a:xfrm>
            <a:off x="3814763" y="6096000"/>
            <a:ext cx="341312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2">
            <a:extLst>
              <a:ext uri="{FF2B5EF4-FFF2-40B4-BE49-F238E27FC236}">
                <a16:creationId xmlns:a16="http://schemas.microsoft.com/office/drawing/2014/main" id="{82B9E1CE-25D5-4A36-A755-F5C887892890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668838"/>
            <a:ext cx="922337" cy="893762"/>
            <a:chOff x="610159" y="5796338"/>
            <a:chExt cx="921933" cy="892593"/>
          </a:xfrm>
        </p:grpSpPr>
        <p:grpSp>
          <p:nvGrpSpPr>
            <p:cNvPr id="62" name="Group 214">
              <a:extLst>
                <a:ext uri="{FF2B5EF4-FFF2-40B4-BE49-F238E27FC236}">
                  <a16:creationId xmlns:a16="http://schemas.microsoft.com/office/drawing/2014/main" id="{60D2DE1C-6A2C-4D6C-A38C-1125102E5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159" y="5796338"/>
              <a:ext cx="301625" cy="825500"/>
              <a:chOff x="1717337" y="373063"/>
              <a:chExt cx="287338" cy="787400"/>
            </a:xfrm>
          </p:grpSpPr>
          <p:sp>
            <p:nvSpPr>
              <p:cNvPr id="75" name="Line 171">
                <a:extLst>
                  <a:ext uri="{FF2B5EF4-FFF2-40B4-BE49-F238E27FC236}">
                    <a16:creationId xmlns:a16="http://schemas.microsoft.com/office/drawing/2014/main" id="{2D329304-7364-464B-A8D1-C165E4F7E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3212" y="760413"/>
                <a:ext cx="0" cy="400050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72">
                <a:extLst>
                  <a:ext uri="{FF2B5EF4-FFF2-40B4-BE49-F238E27FC236}">
                    <a16:creationId xmlns:a16="http://schemas.microsoft.com/office/drawing/2014/main" id="{AC7D5949-E7A5-406B-BE55-C6E95CEFF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974" y="760413"/>
                <a:ext cx="0" cy="400050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74">
                <a:extLst>
                  <a:ext uri="{FF2B5EF4-FFF2-40B4-BE49-F238E27FC236}">
                    <a16:creationId xmlns:a16="http://schemas.microsoft.com/office/drawing/2014/main" id="{29CBD470-36BF-4DCC-B2AC-9FB4386E7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337" y="373063"/>
                <a:ext cx="287338" cy="525463"/>
              </a:xfrm>
              <a:custGeom>
                <a:avLst/>
                <a:gdLst>
                  <a:gd name="T0" fmla="*/ 2147483646 w 277"/>
                  <a:gd name="T1" fmla="*/ 0 h 517"/>
                  <a:gd name="T2" fmla="*/ 2147483646 w 277"/>
                  <a:gd name="T3" fmla="*/ 0 h 517"/>
                  <a:gd name="T4" fmla="*/ 2147483646 w 277"/>
                  <a:gd name="T5" fmla="*/ 2147483646 h 517"/>
                  <a:gd name="T6" fmla="*/ 2147483646 w 277"/>
                  <a:gd name="T7" fmla="*/ 2147483646 h 517"/>
                  <a:gd name="T8" fmla="*/ 2147483646 w 277"/>
                  <a:gd name="T9" fmla="*/ 2147483646 h 517"/>
                  <a:gd name="T10" fmla="*/ 2147483646 w 277"/>
                  <a:gd name="T11" fmla="*/ 2147483646 h 517"/>
                  <a:gd name="T12" fmla="*/ 2147483646 w 277"/>
                  <a:gd name="T13" fmla="*/ 2147483646 h 517"/>
                  <a:gd name="T14" fmla="*/ 2147483646 w 277"/>
                  <a:gd name="T15" fmla="*/ 2147483646 h 517"/>
                  <a:gd name="T16" fmla="*/ 0 w 277"/>
                  <a:gd name="T17" fmla="*/ 2147483646 h 517"/>
                  <a:gd name="T18" fmla="*/ 0 w 277"/>
                  <a:gd name="T19" fmla="*/ 2147483646 h 517"/>
                  <a:gd name="T20" fmla="*/ 2147483646 w 277"/>
                  <a:gd name="T21" fmla="*/ 2147483646 h 517"/>
                  <a:gd name="T22" fmla="*/ 2147483646 w 277"/>
                  <a:gd name="T23" fmla="*/ 2147483646 h 517"/>
                  <a:gd name="T24" fmla="*/ 214748364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27">
                <a:extLst>
                  <a:ext uri="{FF2B5EF4-FFF2-40B4-BE49-F238E27FC236}">
                    <a16:creationId xmlns:a16="http://schemas.microsoft.com/office/drawing/2014/main" id="{D0F46952-7E5D-43F5-8C48-06478133B8D2}"/>
                  </a:ext>
                </a:extLst>
              </p:cNvPr>
              <p:cNvSpPr/>
              <p:nvPr/>
            </p:nvSpPr>
            <p:spPr>
              <a:xfrm>
                <a:off x="1717337" y="478921"/>
                <a:ext cx="285700" cy="420406"/>
              </a:xfrm>
              <a:custGeom>
                <a:avLst/>
                <a:gdLst>
                  <a:gd name="connsiteX0" fmla="*/ 88900 w 285750"/>
                  <a:gd name="connsiteY0" fmla="*/ 0 h 412750"/>
                  <a:gd name="connsiteX1" fmla="*/ 238125 w 285750"/>
                  <a:gd name="connsiteY1" fmla="*/ 3175 h 412750"/>
                  <a:gd name="connsiteX2" fmla="*/ 285750 w 285750"/>
                  <a:gd name="connsiteY2" fmla="*/ 34925 h 412750"/>
                  <a:gd name="connsiteX3" fmla="*/ 285750 w 285750"/>
                  <a:gd name="connsiteY3" fmla="*/ 314325 h 412750"/>
                  <a:gd name="connsiteX4" fmla="*/ 231775 w 285750"/>
                  <a:gd name="connsiteY4" fmla="*/ 412750 h 412750"/>
                  <a:gd name="connsiteX5" fmla="*/ 47625 w 285750"/>
                  <a:gd name="connsiteY5" fmla="*/ 412750 h 412750"/>
                  <a:gd name="connsiteX6" fmla="*/ 0 w 285750"/>
                  <a:gd name="connsiteY6" fmla="*/ 311150 h 412750"/>
                  <a:gd name="connsiteX7" fmla="*/ 0 w 285750"/>
                  <a:gd name="connsiteY7" fmla="*/ 38100 h 412750"/>
                  <a:gd name="connsiteX8" fmla="*/ 88900 w 285750"/>
                  <a:gd name="connsiteY8" fmla="*/ 0 h 412750"/>
                  <a:gd name="connsiteX0" fmla="*/ 57150 w 285750"/>
                  <a:gd name="connsiteY0" fmla="*/ 0 h 415925"/>
                  <a:gd name="connsiteX1" fmla="*/ 238125 w 285750"/>
                  <a:gd name="connsiteY1" fmla="*/ 6350 h 415925"/>
                  <a:gd name="connsiteX2" fmla="*/ 285750 w 285750"/>
                  <a:gd name="connsiteY2" fmla="*/ 38100 h 415925"/>
                  <a:gd name="connsiteX3" fmla="*/ 285750 w 285750"/>
                  <a:gd name="connsiteY3" fmla="*/ 317500 h 415925"/>
                  <a:gd name="connsiteX4" fmla="*/ 231775 w 285750"/>
                  <a:gd name="connsiteY4" fmla="*/ 415925 h 415925"/>
                  <a:gd name="connsiteX5" fmla="*/ 47625 w 285750"/>
                  <a:gd name="connsiteY5" fmla="*/ 415925 h 415925"/>
                  <a:gd name="connsiteX6" fmla="*/ 0 w 285750"/>
                  <a:gd name="connsiteY6" fmla="*/ 314325 h 415925"/>
                  <a:gd name="connsiteX7" fmla="*/ 0 w 285750"/>
                  <a:gd name="connsiteY7" fmla="*/ 41275 h 415925"/>
                  <a:gd name="connsiteX8" fmla="*/ 57150 w 285750"/>
                  <a:gd name="connsiteY8" fmla="*/ 0 h 415925"/>
                  <a:gd name="connsiteX0" fmla="*/ 57150 w 285750"/>
                  <a:gd name="connsiteY0" fmla="*/ 0 h 415925"/>
                  <a:gd name="connsiteX1" fmla="*/ 234950 w 285750"/>
                  <a:gd name="connsiteY1" fmla="*/ 3175 h 415925"/>
                  <a:gd name="connsiteX2" fmla="*/ 285750 w 285750"/>
                  <a:gd name="connsiteY2" fmla="*/ 38100 h 415925"/>
                  <a:gd name="connsiteX3" fmla="*/ 285750 w 285750"/>
                  <a:gd name="connsiteY3" fmla="*/ 317500 h 415925"/>
                  <a:gd name="connsiteX4" fmla="*/ 231775 w 285750"/>
                  <a:gd name="connsiteY4" fmla="*/ 415925 h 415925"/>
                  <a:gd name="connsiteX5" fmla="*/ 47625 w 285750"/>
                  <a:gd name="connsiteY5" fmla="*/ 415925 h 415925"/>
                  <a:gd name="connsiteX6" fmla="*/ 0 w 285750"/>
                  <a:gd name="connsiteY6" fmla="*/ 314325 h 415925"/>
                  <a:gd name="connsiteX7" fmla="*/ 0 w 285750"/>
                  <a:gd name="connsiteY7" fmla="*/ 41275 h 415925"/>
                  <a:gd name="connsiteX8" fmla="*/ 57150 w 285750"/>
                  <a:gd name="connsiteY8" fmla="*/ 0 h 415925"/>
                  <a:gd name="connsiteX0" fmla="*/ 57150 w 285750"/>
                  <a:gd name="connsiteY0" fmla="*/ 3175 h 419100"/>
                  <a:gd name="connsiteX1" fmla="*/ 231775 w 285750"/>
                  <a:gd name="connsiteY1" fmla="*/ 0 h 419100"/>
                  <a:gd name="connsiteX2" fmla="*/ 285750 w 285750"/>
                  <a:gd name="connsiteY2" fmla="*/ 41275 h 419100"/>
                  <a:gd name="connsiteX3" fmla="*/ 285750 w 285750"/>
                  <a:gd name="connsiteY3" fmla="*/ 320675 h 419100"/>
                  <a:gd name="connsiteX4" fmla="*/ 231775 w 285750"/>
                  <a:gd name="connsiteY4" fmla="*/ 419100 h 419100"/>
                  <a:gd name="connsiteX5" fmla="*/ 47625 w 285750"/>
                  <a:gd name="connsiteY5" fmla="*/ 419100 h 419100"/>
                  <a:gd name="connsiteX6" fmla="*/ 0 w 285750"/>
                  <a:gd name="connsiteY6" fmla="*/ 317500 h 419100"/>
                  <a:gd name="connsiteX7" fmla="*/ 0 w 285750"/>
                  <a:gd name="connsiteY7" fmla="*/ 44450 h 419100"/>
                  <a:gd name="connsiteX8" fmla="*/ 57150 w 285750"/>
                  <a:gd name="connsiteY8" fmla="*/ 317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419100">
                    <a:moveTo>
                      <a:pt x="57150" y="3175"/>
                    </a:moveTo>
                    <a:lnTo>
                      <a:pt x="231775" y="0"/>
                    </a:lnTo>
                    <a:lnTo>
                      <a:pt x="285750" y="41275"/>
                    </a:lnTo>
                    <a:lnTo>
                      <a:pt x="285750" y="320675"/>
                    </a:lnTo>
                    <a:lnTo>
                      <a:pt x="231775" y="419100"/>
                    </a:lnTo>
                    <a:lnTo>
                      <a:pt x="47625" y="419100"/>
                    </a:lnTo>
                    <a:lnTo>
                      <a:pt x="0" y="317500"/>
                    </a:lnTo>
                    <a:lnTo>
                      <a:pt x="0" y="44450"/>
                    </a:lnTo>
                    <a:lnTo>
                      <a:pt x="57150" y="31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5794" tIns="47897" rIns="95794" bIns="47897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3" name="Group 236">
              <a:extLst>
                <a:ext uri="{FF2B5EF4-FFF2-40B4-BE49-F238E27FC236}">
                  <a16:creationId xmlns:a16="http://schemas.microsoft.com/office/drawing/2014/main" id="{B13AFDD0-2768-41D1-BD33-A362FF328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0467" y="5861843"/>
              <a:ext cx="301625" cy="827088"/>
              <a:chOff x="304860" y="199429"/>
              <a:chExt cx="287338" cy="790576"/>
            </a:xfrm>
          </p:grpSpPr>
          <p:grpSp>
            <p:nvGrpSpPr>
              <p:cNvPr id="68" name="Group 229">
                <a:extLst>
                  <a:ext uri="{FF2B5EF4-FFF2-40B4-BE49-F238E27FC236}">
                    <a16:creationId xmlns:a16="http://schemas.microsoft.com/office/drawing/2014/main" id="{0A07F9B4-CE25-4F63-A4A0-3F038483E0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860" y="199429"/>
                <a:ext cx="287338" cy="790576"/>
                <a:chOff x="838200" y="381000"/>
                <a:chExt cx="287338" cy="790576"/>
              </a:xfrm>
            </p:grpSpPr>
            <p:sp>
              <p:nvSpPr>
                <p:cNvPr id="72" name="Line 30">
                  <a:extLst>
                    <a:ext uri="{FF2B5EF4-FFF2-40B4-BE49-F238E27FC236}">
                      <a16:creationId xmlns:a16="http://schemas.microsoft.com/office/drawing/2014/main" id="{AF4E97D4-CFED-4D70-9BC0-37D537D7A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9313" y="769938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rgbClr val="EAD88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31">
                  <a:extLst>
                    <a:ext uri="{FF2B5EF4-FFF2-40B4-BE49-F238E27FC236}">
                      <a16:creationId xmlns:a16="http://schemas.microsoft.com/office/drawing/2014/main" id="{28286874-F41A-459F-BBBD-9FFCDB221C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2838" y="769938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rgbClr val="EAD88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32">
                  <a:extLst>
                    <a:ext uri="{FF2B5EF4-FFF2-40B4-BE49-F238E27FC236}">
                      <a16:creationId xmlns:a16="http://schemas.microsoft.com/office/drawing/2014/main" id="{FE0CBCF3-C74F-4F75-9DB7-5DEE782ED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200" y="381000"/>
                  <a:ext cx="287338" cy="527050"/>
                </a:xfrm>
                <a:custGeom>
                  <a:avLst/>
                  <a:gdLst>
                    <a:gd name="T0" fmla="*/ 2147483646 w 277"/>
                    <a:gd name="T1" fmla="*/ 0 h 517"/>
                    <a:gd name="T2" fmla="*/ 2147483646 w 277"/>
                    <a:gd name="T3" fmla="*/ 0 h 517"/>
                    <a:gd name="T4" fmla="*/ 2147483646 w 277"/>
                    <a:gd name="T5" fmla="*/ 2147483646 h 517"/>
                    <a:gd name="T6" fmla="*/ 2147483646 w 277"/>
                    <a:gd name="T7" fmla="*/ 2147483646 h 517"/>
                    <a:gd name="T8" fmla="*/ 2147483646 w 277"/>
                    <a:gd name="T9" fmla="*/ 2147483646 h 517"/>
                    <a:gd name="T10" fmla="*/ 2147483646 w 277"/>
                    <a:gd name="T11" fmla="*/ 2147483646 h 517"/>
                    <a:gd name="T12" fmla="*/ 2147483646 w 277"/>
                    <a:gd name="T13" fmla="*/ 2147483646 h 517"/>
                    <a:gd name="T14" fmla="*/ 2147483646 w 277"/>
                    <a:gd name="T15" fmla="*/ 2147483646 h 517"/>
                    <a:gd name="T16" fmla="*/ 0 w 277"/>
                    <a:gd name="T17" fmla="*/ 2147483646 h 517"/>
                    <a:gd name="T18" fmla="*/ 0 w 277"/>
                    <a:gd name="T19" fmla="*/ 2147483646 h 517"/>
                    <a:gd name="T20" fmla="*/ 2147483646 w 277"/>
                    <a:gd name="T21" fmla="*/ 2147483646 h 517"/>
                    <a:gd name="T22" fmla="*/ 2147483646 w 277"/>
                    <a:gd name="T23" fmla="*/ 2147483646 h 517"/>
                    <a:gd name="T24" fmla="*/ 2147483646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233">
                <a:extLst>
                  <a:ext uri="{FF2B5EF4-FFF2-40B4-BE49-F238E27FC236}">
                    <a16:creationId xmlns:a16="http://schemas.microsoft.com/office/drawing/2014/main" id="{9FA28B69-9ECA-4FB7-BF38-A737303AC5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932779">
                <a:off x="322690" y="419842"/>
                <a:ext cx="255282" cy="152400"/>
                <a:chOff x="4827740" y="2209801"/>
                <a:chExt cx="255282" cy="152400"/>
              </a:xfrm>
            </p:grpSpPr>
            <p:pic>
              <p:nvPicPr>
                <p:cNvPr id="70" name="Picture 234">
                  <a:extLst>
                    <a:ext uri="{FF2B5EF4-FFF2-40B4-BE49-F238E27FC236}">
                      <a16:creationId xmlns:a16="http://schemas.microsoft.com/office/drawing/2014/main" id="{344A09BB-6C66-4BB2-A4A1-9B10F2EEBE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7762" y="2209801"/>
                  <a:ext cx="12526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" name="Picture 235">
                  <a:extLst>
                    <a:ext uri="{FF2B5EF4-FFF2-40B4-BE49-F238E27FC236}">
                      <a16:creationId xmlns:a16="http://schemas.microsoft.com/office/drawing/2014/main" id="{DD2EB84A-BA55-401E-8BD0-65950289DB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827740" y="2209801"/>
                  <a:ext cx="12526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4" name="Group 275">
              <a:extLst>
                <a:ext uri="{FF2B5EF4-FFF2-40B4-BE49-F238E27FC236}">
                  <a16:creationId xmlns:a16="http://schemas.microsoft.com/office/drawing/2014/main" id="{592E1D0A-F9E7-469C-9C84-04C47F7DA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640" y="6215215"/>
              <a:ext cx="552450" cy="463550"/>
              <a:chOff x="5088479" y="468910"/>
              <a:chExt cx="527050" cy="441739"/>
            </a:xfrm>
          </p:grpSpPr>
          <p:sp>
            <p:nvSpPr>
              <p:cNvPr id="65" name="Line 30">
                <a:extLst>
                  <a:ext uri="{FF2B5EF4-FFF2-40B4-BE49-F238E27FC236}">
                    <a16:creationId xmlns:a16="http://schemas.microsoft.com/office/drawing/2014/main" id="{022C3D89-6EA7-4771-8C49-EB60B4D12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061" y="509011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31">
                <a:extLst>
                  <a:ext uri="{FF2B5EF4-FFF2-40B4-BE49-F238E27FC236}">
                    <a16:creationId xmlns:a16="http://schemas.microsoft.com/office/drawing/2014/main" id="{93B69607-A6B1-4FA7-8860-B31BF7B3B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509011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32">
                <a:extLst>
                  <a:ext uri="{FF2B5EF4-FFF2-40B4-BE49-F238E27FC236}">
                    <a16:creationId xmlns:a16="http://schemas.microsoft.com/office/drawing/2014/main" id="{4BCBB702-8339-43D1-A7DE-730CB3198A7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08335" y="349054"/>
                <a:ext cx="287338" cy="527050"/>
              </a:xfrm>
              <a:custGeom>
                <a:avLst/>
                <a:gdLst>
                  <a:gd name="T0" fmla="*/ 2147483646 w 277"/>
                  <a:gd name="T1" fmla="*/ 0 h 517"/>
                  <a:gd name="T2" fmla="*/ 2147483646 w 277"/>
                  <a:gd name="T3" fmla="*/ 0 h 517"/>
                  <a:gd name="T4" fmla="*/ 2147483646 w 277"/>
                  <a:gd name="T5" fmla="*/ 2147483646 h 517"/>
                  <a:gd name="T6" fmla="*/ 2147483646 w 277"/>
                  <a:gd name="T7" fmla="*/ 2147483646 h 517"/>
                  <a:gd name="T8" fmla="*/ 2147483646 w 277"/>
                  <a:gd name="T9" fmla="*/ 2147483646 h 517"/>
                  <a:gd name="T10" fmla="*/ 2147483646 w 277"/>
                  <a:gd name="T11" fmla="*/ 2147483646 h 517"/>
                  <a:gd name="T12" fmla="*/ 2147483646 w 277"/>
                  <a:gd name="T13" fmla="*/ 2147483646 h 517"/>
                  <a:gd name="T14" fmla="*/ 2147483646 w 277"/>
                  <a:gd name="T15" fmla="*/ 2147483646 h 517"/>
                  <a:gd name="T16" fmla="*/ 0 w 277"/>
                  <a:gd name="T17" fmla="*/ 2147483646 h 517"/>
                  <a:gd name="T18" fmla="*/ 0 w 277"/>
                  <a:gd name="T19" fmla="*/ 2147483646 h 517"/>
                  <a:gd name="T20" fmla="*/ 2147483646 w 277"/>
                  <a:gd name="T21" fmla="*/ 2147483646 h 517"/>
                  <a:gd name="T22" fmla="*/ 2147483646 w 277"/>
                  <a:gd name="T23" fmla="*/ 2147483646 h 517"/>
                  <a:gd name="T24" fmla="*/ 214748364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9" name="Group 128">
            <a:extLst>
              <a:ext uri="{FF2B5EF4-FFF2-40B4-BE49-F238E27FC236}">
                <a16:creationId xmlns:a16="http://schemas.microsoft.com/office/drawing/2014/main" id="{F5853926-0ABF-49DE-9C47-C9CD3AF923E7}"/>
              </a:ext>
            </a:extLst>
          </p:cNvPr>
          <p:cNvGrpSpPr>
            <a:grpSpLocks/>
          </p:cNvGrpSpPr>
          <p:nvPr/>
        </p:nvGrpSpPr>
        <p:grpSpPr bwMode="auto">
          <a:xfrm>
            <a:off x="1122599" y="4373646"/>
            <a:ext cx="922337" cy="892175"/>
            <a:chOff x="610159" y="5796338"/>
            <a:chExt cx="921933" cy="892593"/>
          </a:xfrm>
        </p:grpSpPr>
        <p:grpSp>
          <p:nvGrpSpPr>
            <p:cNvPr id="80" name="Group 214">
              <a:extLst>
                <a:ext uri="{FF2B5EF4-FFF2-40B4-BE49-F238E27FC236}">
                  <a16:creationId xmlns:a16="http://schemas.microsoft.com/office/drawing/2014/main" id="{488EB90B-BD50-48D1-B26B-730BE12CC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159" y="5796338"/>
              <a:ext cx="301625" cy="825500"/>
              <a:chOff x="1717337" y="373063"/>
              <a:chExt cx="287338" cy="787400"/>
            </a:xfrm>
          </p:grpSpPr>
          <p:sp>
            <p:nvSpPr>
              <p:cNvPr id="93" name="Line 171">
                <a:extLst>
                  <a:ext uri="{FF2B5EF4-FFF2-40B4-BE49-F238E27FC236}">
                    <a16:creationId xmlns:a16="http://schemas.microsoft.com/office/drawing/2014/main" id="{4F74D787-1A21-4C5B-A9CB-D68788E96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3212" y="760413"/>
                <a:ext cx="0" cy="400050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28F7E74A-A31B-4125-84DD-3116BFE12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974" y="760413"/>
                <a:ext cx="0" cy="400050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174">
                <a:extLst>
                  <a:ext uri="{FF2B5EF4-FFF2-40B4-BE49-F238E27FC236}">
                    <a16:creationId xmlns:a16="http://schemas.microsoft.com/office/drawing/2014/main" id="{DF7F671A-FAF4-4C20-B86E-CB683C35D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337" y="373063"/>
                <a:ext cx="287338" cy="525463"/>
              </a:xfrm>
              <a:custGeom>
                <a:avLst/>
                <a:gdLst>
                  <a:gd name="T0" fmla="*/ 2147483646 w 277"/>
                  <a:gd name="T1" fmla="*/ 0 h 517"/>
                  <a:gd name="T2" fmla="*/ 2147483646 w 277"/>
                  <a:gd name="T3" fmla="*/ 0 h 517"/>
                  <a:gd name="T4" fmla="*/ 2147483646 w 277"/>
                  <a:gd name="T5" fmla="*/ 2147483646 h 517"/>
                  <a:gd name="T6" fmla="*/ 2147483646 w 277"/>
                  <a:gd name="T7" fmla="*/ 2147483646 h 517"/>
                  <a:gd name="T8" fmla="*/ 2147483646 w 277"/>
                  <a:gd name="T9" fmla="*/ 2147483646 h 517"/>
                  <a:gd name="T10" fmla="*/ 2147483646 w 277"/>
                  <a:gd name="T11" fmla="*/ 2147483646 h 517"/>
                  <a:gd name="T12" fmla="*/ 2147483646 w 277"/>
                  <a:gd name="T13" fmla="*/ 2147483646 h 517"/>
                  <a:gd name="T14" fmla="*/ 2147483646 w 277"/>
                  <a:gd name="T15" fmla="*/ 2147483646 h 517"/>
                  <a:gd name="T16" fmla="*/ 0 w 277"/>
                  <a:gd name="T17" fmla="*/ 2147483646 h 517"/>
                  <a:gd name="T18" fmla="*/ 0 w 277"/>
                  <a:gd name="T19" fmla="*/ 2147483646 h 517"/>
                  <a:gd name="T20" fmla="*/ 2147483646 w 277"/>
                  <a:gd name="T21" fmla="*/ 2147483646 h 517"/>
                  <a:gd name="T22" fmla="*/ 2147483646 w 277"/>
                  <a:gd name="T23" fmla="*/ 2147483646 h 517"/>
                  <a:gd name="T24" fmla="*/ 214748364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45">
                <a:extLst>
                  <a:ext uri="{FF2B5EF4-FFF2-40B4-BE49-F238E27FC236}">
                    <a16:creationId xmlns:a16="http://schemas.microsoft.com/office/drawing/2014/main" id="{14127CFE-0D92-43CA-AC18-0B5C3B77EB2C}"/>
                  </a:ext>
                </a:extLst>
              </p:cNvPr>
              <p:cNvSpPr/>
              <p:nvPr/>
            </p:nvSpPr>
            <p:spPr>
              <a:xfrm>
                <a:off x="1717337" y="479109"/>
                <a:ext cx="285700" cy="419638"/>
              </a:xfrm>
              <a:custGeom>
                <a:avLst/>
                <a:gdLst>
                  <a:gd name="connsiteX0" fmla="*/ 88900 w 285750"/>
                  <a:gd name="connsiteY0" fmla="*/ 0 h 412750"/>
                  <a:gd name="connsiteX1" fmla="*/ 238125 w 285750"/>
                  <a:gd name="connsiteY1" fmla="*/ 3175 h 412750"/>
                  <a:gd name="connsiteX2" fmla="*/ 285750 w 285750"/>
                  <a:gd name="connsiteY2" fmla="*/ 34925 h 412750"/>
                  <a:gd name="connsiteX3" fmla="*/ 285750 w 285750"/>
                  <a:gd name="connsiteY3" fmla="*/ 314325 h 412750"/>
                  <a:gd name="connsiteX4" fmla="*/ 231775 w 285750"/>
                  <a:gd name="connsiteY4" fmla="*/ 412750 h 412750"/>
                  <a:gd name="connsiteX5" fmla="*/ 47625 w 285750"/>
                  <a:gd name="connsiteY5" fmla="*/ 412750 h 412750"/>
                  <a:gd name="connsiteX6" fmla="*/ 0 w 285750"/>
                  <a:gd name="connsiteY6" fmla="*/ 311150 h 412750"/>
                  <a:gd name="connsiteX7" fmla="*/ 0 w 285750"/>
                  <a:gd name="connsiteY7" fmla="*/ 38100 h 412750"/>
                  <a:gd name="connsiteX8" fmla="*/ 88900 w 285750"/>
                  <a:gd name="connsiteY8" fmla="*/ 0 h 412750"/>
                  <a:gd name="connsiteX0" fmla="*/ 57150 w 285750"/>
                  <a:gd name="connsiteY0" fmla="*/ 0 h 415925"/>
                  <a:gd name="connsiteX1" fmla="*/ 238125 w 285750"/>
                  <a:gd name="connsiteY1" fmla="*/ 6350 h 415925"/>
                  <a:gd name="connsiteX2" fmla="*/ 285750 w 285750"/>
                  <a:gd name="connsiteY2" fmla="*/ 38100 h 415925"/>
                  <a:gd name="connsiteX3" fmla="*/ 285750 w 285750"/>
                  <a:gd name="connsiteY3" fmla="*/ 317500 h 415925"/>
                  <a:gd name="connsiteX4" fmla="*/ 231775 w 285750"/>
                  <a:gd name="connsiteY4" fmla="*/ 415925 h 415925"/>
                  <a:gd name="connsiteX5" fmla="*/ 47625 w 285750"/>
                  <a:gd name="connsiteY5" fmla="*/ 415925 h 415925"/>
                  <a:gd name="connsiteX6" fmla="*/ 0 w 285750"/>
                  <a:gd name="connsiteY6" fmla="*/ 314325 h 415925"/>
                  <a:gd name="connsiteX7" fmla="*/ 0 w 285750"/>
                  <a:gd name="connsiteY7" fmla="*/ 41275 h 415925"/>
                  <a:gd name="connsiteX8" fmla="*/ 57150 w 285750"/>
                  <a:gd name="connsiteY8" fmla="*/ 0 h 415925"/>
                  <a:gd name="connsiteX0" fmla="*/ 57150 w 285750"/>
                  <a:gd name="connsiteY0" fmla="*/ 0 h 415925"/>
                  <a:gd name="connsiteX1" fmla="*/ 234950 w 285750"/>
                  <a:gd name="connsiteY1" fmla="*/ 3175 h 415925"/>
                  <a:gd name="connsiteX2" fmla="*/ 285750 w 285750"/>
                  <a:gd name="connsiteY2" fmla="*/ 38100 h 415925"/>
                  <a:gd name="connsiteX3" fmla="*/ 285750 w 285750"/>
                  <a:gd name="connsiteY3" fmla="*/ 317500 h 415925"/>
                  <a:gd name="connsiteX4" fmla="*/ 231775 w 285750"/>
                  <a:gd name="connsiteY4" fmla="*/ 415925 h 415925"/>
                  <a:gd name="connsiteX5" fmla="*/ 47625 w 285750"/>
                  <a:gd name="connsiteY5" fmla="*/ 415925 h 415925"/>
                  <a:gd name="connsiteX6" fmla="*/ 0 w 285750"/>
                  <a:gd name="connsiteY6" fmla="*/ 314325 h 415925"/>
                  <a:gd name="connsiteX7" fmla="*/ 0 w 285750"/>
                  <a:gd name="connsiteY7" fmla="*/ 41275 h 415925"/>
                  <a:gd name="connsiteX8" fmla="*/ 57150 w 285750"/>
                  <a:gd name="connsiteY8" fmla="*/ 0 h 415925"/>
                  <a:gd name="connsiteX0" fmla="*/ 57150 w 285750"/>
                  <a:gd name="connsiteY0" fmla="*/ 3175 h 419100"/>
                  <a:gd name="connsiteX1" fmla="*/ 231775 w 285750"/>
                  <a:gd name="connsiteY1" fmla="*/ 0 h 419100"/>
                  <a:gd name="connsiteX2" fmla="*/ 285750 w 285750"/>
                  <a:gd name="connsiteY2" fmla="*/ 41275 h 419100"/>
                  <a:gd name="connsiteX3" fmla="*/ 285750 w 285750"/>
                  <a:gd name="connsiteY3" fmla="*/ 320675 h 419100"/>
                  <a:gd name="connsiteX4" fmla="*/ 231775 w 285750"/>
                  <a:gd name="connsiteY4" fmla="*/ 419100 h 419100"/>
                  <a:gd name="connsiteX5" fmla="*/ 47625 w 285750"/>
                  <a:gd name="connsiteY5" fmla="*/ 419100 h 419100"/>
                  <a:gd name="connsiteX6" fmla="*/ 0 w 285750"/>
                  <a:gd name="connsiteY6" fmla="*/ 317500 h 419100"/>
                  <a:gd name="connsiteX7" fmla="*/ 0 w 285750"/>
                  <a:gd name="connsiteY7" fmla="*/ 44450 h 419100"/>
                  <a:gd name="connsiteX8" fmla="*/ 57150 w 285750"/>
                  <a:gd name="connsiteY8" fmla="*/ 317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419100">
                    <a:moveTo>
                      <a:pt x="57150" y="3175"/>
                    </a:moveTo>
                    <a:lnTo>
                      <a:pt x="231775" y="0"/>
                    </a:lnTo>
                    <a:lnTo>
                      <a:pt x="285750" y="41275"/>
                    </a:lnTo>
                    <a:lnTo>
                      <a:pt x="285750" y="320675"/>
                    </a:lnTo>
                    <a:lnTo>
                      <a:pt x="231775" y="419100"/>
                    </a:lnTo>
                    <a:lnTo>
                      <a:pt x="47625" y="419100"/>
                    </a:lnTo>
                    <a:lnTo>
                      <a:pt x="0" y="317500"/>
                    </a:lnTo>
                    <a:lnTo>
                      <a:pt x="0" y="44450"/>
                    </a:lnTo>
                    <a:lnTo>
                      <a:pt x="57150" y="31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5794" tIns="47897" rIns="95794" bIns="47897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81" name="Group 236">
              <a:extLst>
                <a:ext uri="{FF2B5EF4-FFF2-40B4-BE49-F238E27FC236}">
                  <a16:creationId xmlns:a16="http://schemas.microsoft.com/office/drawing/2014/main" id="{F2C38F65-9865-42ED-A259-5D479C4AF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0467" y="5861843"/>
              <a:ext cx="301625" cy="827088"/>
              <a:chOff x="304860" y="199429"/>
              <a:chExt cx="287338" cy="790576"/>
            </a:xfrm>
          </p:grpSpPr>
          <p:grpSp>
            <p:nvGrpSpPr>
              <p:cNvPr id="86" name="Group 229">
                <a:extLst>
                  <a:ext uri="{FF2B5EF4-FFF2-40B4-BE49-F238E27FC236}">
                    <a16:creationId xmlns:a16="http://schemas.microsoft.com/office/drawing/2014/main" id="{F4F65592-14DE-4FDC-B9D4-1EDC1C401D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860" y="199429"/>
                <a:ext cx="287338" cy="790576"/>
                <a:chOff x="838200" y="381000"/>
                <a:chExt cx="287338" cy="790576"/>
              </a:xfrm>
            </p:grpSpPr>
            <p:sp>
              <p:nvSpPr>
                <p:cNvPr id="90" name="Line 30">
                  <a:extLst>
                    <a:ext uri="{FF2B5EF4-FFF2-40B4-BE49-F238E27FC236}">
                      <a16:creationId xmlns:a16="http://schemas.microsoft.com/office/drawing/2014/main" id="{62BD8B34-8E18-4424-83B0-F863F8416D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9313" y="769938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rgbClr val="EAD88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31">
                  <a:extLst>
                    <a:ext uri="{FF2B5EF4-FFF2-40B4-BE49-F238E27FC236}">
                      <a16:creationId xmlns:a16="http://schemas.microsoft.com/office/drawing/2014/main" id="{C997D2EC-1BD7-434F-B776-37F7A62CC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2838" y="769938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rgbClr val="EAD88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32">
                  <a:extLst>
                    <a:ext uri="{FF2B5EF4-FFF2-40B4-BE49-F238E27FC236}">
                      <a16:creationId xmlns:a16="http://schemas.microsoft.com/office/drawing/2014/main" id="{962BD6E8-B394-4018-992D-98346E365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200" y="381000"/>
                  <a:ext cx="287338" cy="527050"/>
                </a:xfrm>
                <a:custGeom>
                  <a:avLst/>
                  <a:gdLst>
                    <a:gd name="T0" fmla="*/ 2147483646 w 277"/>
                    <a:gd name="T1" fmla="*/ 0 h 517"/>
                    <a:gd name="T2" fmla="*/ 2147483646 w 277"/>
                    <a:gd name="T3" fmla="*/ 0 h 517"/>
                    <a:gd name="T4" fmla="*/ 2147483646 w 277"/>
                    <a:gd name="T5" fmla="*/ 2147483646 h 517"/>
                    <a:gd name="T6" fmla="*/ 2147483646 w 277"/>
                    <a:gd name="T7" fmla="*/ 2147483646 h 517"/>
                    <a:gd name="T8" fmla="*/ 2147483646 w 277"/>
                    <a:gd name="T9" fmla="*/ 2147483646 h 517"/>
                    <a:gd name="T10" fmla="*/ 2147483646 w 277"/>
                    <a:gd name="T11" fmla="*/ 2147483646 h 517"/>
                    <a:gd name="T12" fmla="*/ 2147483646 w 277"/>
                    <a:gd name="T13" fmla="*/ 2147483646 h 517"/>
                    <a:gd name="T14" fmla="*/ 2147483646 w 277"/>
                    <a:gd name="T15" fmla="*/ 2147483646 h 517"/>
                    <a:gd name="T16" fmla="*/ 0 w 277"/>
                    <a:gd name="T17" fmla="*/ 2147483646 h 517"/>
                    <a:gd name="T18" fmla="*/ 0 w 277"/>
                    <a:gd name="T19" fmla="*/ 2147483646 h 517"/>
                    <a:gd name="T20" fmla="*/ 2147483646 w 277"/>
                    <a:gd name="T21" fmla="*/ 2147483646 h 517"/>
                    <a:gd name="T22" fmla="*/ 2147483646 w 277"/>
                    <a:gd name="T23" fmla="*/ 2147483646 h 517"/>
                    <a:gd name="T24" fmla="*/ 2147483646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233">
                <a:extLst>
                  <a:ext uri="{FF2B5EF4-FFF2-40B4-BE49-F238E27FC236}">
                    <a16:creationId xmlns:a16="http://schemas.microsoft.com/office/drawing/2014/main" id="{E4F8A539-A83B-4EFE-ACB6-359E677ACF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932779">
                <a:off x="322690" y="419842"/>
                <a:ext cx="255282" cy="152400"/>
                <a:chOff x="4827740" y="2209801"/>
                <a:chExt cx="255282" cy="152400"/>
              </a:xfrm>
            </p:grpSpPr>
            <p:pic>
              <p:nvPicPr>
                <p:cNvPr id="88" name="Picture 234">
                  <a:extLst>
                    <a:ext uri="{FF2B5EF4-FFF2-40B4-BE49-F238E27FC236}">
                      <a16:creationId xmlns:a16="http://schemas.microsoft.com/office/drawing/2014/main" id="{4A92F006-8E83-4B7A-9ECA-547F265E1B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7762" y="2209801"/>
                  <a:ext cx="12526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9" name="Picture 235">
                  <a:extLst>
                    <a:ext uri="{FF2B5EF4-FFF2-40B4-BE49-F238E27FC236}">
                      <a16:creationId xmlns:a16="http://schemas.microsoft.com/office/drawing/2014/main" id="{0DBA2135-580F-4CD8-8891-000376D279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827740" y="2209801"/>
                  <a:ext cx="12526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82" name="Group 275">
              <a:extLst>
                <a:ext uri="{FF2B5EF4-FFF2-40B4-BE49-F238E27FC236}">
                  <a16:creationId xmlns:a16="http://schemas.microsoft.com/office/drawing/2014/main" id="{4DE7C596-A5F3-46A5-A32F-EC6CD15E6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640" y="6215215"/>
              <a:ext cx="552450" cy="463550"/>
              <a:chOff x="5088479" y="468910"/>
              <a:chExt cx="527050" cy="441739"/>
            </a:xfrm>
          </p:grpSpPr>
          <p:sp>
            <p:nvSpPr>
              <p:cNvPr id="83" name="Line 30">
                <a:extLst>
                  <a:ext uri="{FF2B5EF4-FFF2-40B4-BE49-F238E27FC236}">
                    <a16:creationId xmlns:a16="http://schemas.microsoft.com/office/drawing/2014/main" id="{C1CD8413-0D29-4AFE-B4BD-F5458E032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061" y="509011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31">
                <a:extLst>
                  <a:ext uri="{FF2B5EF4-FFF2-40B4-BE49-F238E27FC236}">
                    <a16:creationId xmlns:a16="http://schemas.microsoft.com/office/drawing/2014/main" id="{BE3B4CB5-3E48-434F-B5FE-EBA9DAA39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509011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68F3DA20-EA0B-41D0-9E3B-F3DE6C3C85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08335" y="349054"/>
                <a:ext cx="287338" cy="527050"/>
              </a:xfrm>
              <a:custGeom>
                <a:avLst/>
                <a:gdLst>
                  <a:gd name="T0" fmla="*/ 2147483646 w 277"/>
                  <a:gd name="T1" fmla="*/ 0 h 517"/>
                  <a:gd name="T2" fmla="*/ 2147483646 w 277"/>
                  <a:gd name="T3" fmla="*/ 0 h 517"/>
                  <a:gd name="T4" fmla="*/ 2147483646 w 277"/>
                  <a:gd name="T5" fmla="*/ 2147483646 h 517"/>
                  <a:gd name="T6" fmla="*/ 2147483646 w 277"/>
                  <a:gd name="T7" fmla="*/ 2147483646 h 517"/>
                  <a:gd name="T8" fmla="*/ 2147483646 w 277"/>
                  <a:gd name="T9" fmla="*/ 2147483646 h 517"/>
                  <a:gd name="T10" fmla="*/ 2147483646 w 277"/>
                  <a:gd name="T11" fmla="*/ 2147483646 h 517"/>
                  <a:gd name="T12" fmla="*/ 2147483646 w 277"/>
                  <a:gd name="T13" fmla="*/ 2147483646 h 517"/>
                  <a:gd name="T14" fmla="*/ 2147483646 w 277"/>
                  <a:gd name="T15" fmla="*/ 2147483646 h 517"/>
                  <a:gd name="T16" fmla="*/ 0 w 277"/>
                  <a:gd name="T17" fmla="*/ 2147483646 h 517"/>
                  <a:gd name="T18" fmla="*/ 0 w 277"/>
                  <a:gd name="T19" fmla="*/ 2147483646 h 517"/>
                  <a:gd name="T20" fmla="*/ 2147483646 w 277"/>
                  <a:gd name="T21" fmla="*/ 2147483646 h 517"/>
                  <a:gd name="T22" fmla="*/ 2147483646 w 277"/>
                  <a:gd name="T23" fmla="*/ 2147483646 h 517"/>
                  <a:gd name="T24" fmla="*/ 214748364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214">
            <a:extLst>
              <a:ext uri="{FF2B5EF4-FFF2-40B4-BE49-F238E27FC236}">
                <a16:creationId xmlns:a16="http://schemas.microsoft.com/office/drawing/2014/main" id="{5BC54C19-80B9-49FF-B4B5-D8BE051B6E57}"/>
              </a:ext>
            </a:extLst>
          </p:cNvPr>
          <p:cNvGrpSpPr>
            <a:grpSpLocks/>
          </p:cNvGrpSpPr>
          <p:nvPr/>
        </p:nvGrpSpPr>
        <p:grpSpPr bwMode="auto">
          <a:xfrm>
            <a:off x="3255963" y="6078538"/>
            <a:ext cx="301625" cy="825500"/>
            <a:chOff x="1717337" y="373063"/>
            <a:chExt cx="287338" cy="787400"/>
          </a:xfrm>
        </p:grpSpPr>
        <p:sp>
          <p:nvSpPr>
            <p:cNvPr id="98" name="Line 171">
              <a:extLst>
                <a:ext uri="{FF2B5EF4-FFF2-40B4-BE49-F238E27FC236}">
                  <a16:creationId xmlns:a16="http://schemas.microsoft.com/office/drawing/2014/main" id="{4DF279A4-EEE0-4B85-932B-548C70EC8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212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72">
              <a:extLst>
                <a:ext uri="{FF2B5EF4-FFF2-40B4-BE49-F238E27FC236}">
                  <a16:creationId xmlns:a16="http://schemas.microsoft.com/office/drawing/2014/main" id="{BB08AEC4-5410-49B8-A979-C99507F4C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974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74">
              <a:extLst>
                <a:ext uri="{FF2B5EF4-FFF2-40B4-BE49-F238E27FC236}">
                  <a16:creationId xmlns:a16="http://schemas.microsoft.com/office/drawing/2014/main" id="{87F37583-1DB2-4B04-B485-6AD842085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337" y="373063"/>
              <a:ext cx="287338" cy="525463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50">
              <a:extLst>
                <a:ext uri="{FF2B5EF4-FFF2-40B4-BE49-F238E27FC236}">
                  <a16:creationId xmlns:a16="http://schemas.microsoft.com/office/drawing/2014/main" id="{1C3B9C98-0AB3-4C5B-98F3-7ED34DD82AA9}"/>
                </a:ext>
              </a:extLst>
            </p:cNvPr>
            <p:cNvSpPr/>
            <p:nvPr/>
          </p:nvSpPr>
          <p:spPr>
            <a:xfrm>
              <a:off x="1717337" y="479059"/>
              <a:ext cx="285825" cy="419441"/>
            </a:xfrm>
            <a:custGeom>
              <a:avLst/>
              <a:gdLst>
                <a:gd name="connsiteX0" fmla="*/ 88900 w 285750"/>
                <a:gd name="connsiteY0" fmla="*/ 0 h 412750"/>
                <a:gd name="connsiteX1" fmla="*/ 238125 w 285750"/>
                <a:gd name="connsiteY1" fmla="*/ 3175 h 412750"/>
                <a:gd name="connsiteX2" fmla="*/ 285750 w 285750"/>
                <a:gd name="connsiteY2" fmla="*/ 34925 h 412750"/>
                <a:gd name="connsiteX3" fmla="*/ 285750 w 285750"/>
                <a:gd name="connsiteY3" fmla="*/ 314325 h 412750"/>
                <a:gd name="connsiteX4" fmla="*/ 231775 w 285750"/>
                <a:gd name="connsiteY4" fmla="*/ 412750 h 412750"/>
                <a:gd name="connsiteX5" fmla="*/ 47625 w 285750"/>
                <a:gd name="connsiteY5" fmla="*/ 412750 h 412750"/>
                <a:gd name="connsiteX6" fmla="*/ 0 w 285750"/>
                <a:gd name="connsiteY6" fmla="*/ 311150 h 412750"/>
                <a:gd name="connsiteX7" fmla="*/ 0 w 285750"/>
                <a:gd name="connsiteY7" fmla="*/ 38100 h 412750"/>
                <a:gd name="connsiteX8" fmla="*/ 88900 w 285750"/>
                <a:gd name="connsiteY8" fmla="*/ 0 h 412750"/>
                <a:gd name="connsiteX0" fmla="*/ 57150 w 285750"/>
                <a:gd name="connsiteY0" fmla="*/ 0 h 415925"/>
                <a:gd name="connsiteX1" fmla="*/ 238125 w 285750"/>
                <a:gd name="connsiteY1" fmla="*/ 6350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0 h 415925"/>
                <a:gd name="connsiteX1" fmla="*/ 234950 w 285750"/>
                <a:gd name="connsiteY1" fmla="*/ 3175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3175 h 419100"/>
                <a:gd name="connsiteX1" fmla="*/ 231775 w 285750"/>
                <a:gd name="connsiteY1" fmla="*/ 0 h 419100"/>
                <a:gd name="connsiteX2" fmla="*/ 285750 w 285750"/>
                <a:gd name="connsiteY2" fmla="*/ 41275 h 419100"/>
                <a:gd name="connsiteX3" fmla="*/ 285750 w 285750"/>
                <a:gd name="connsiteY3" fmla="*/ 320675 h 419100"/>
                <a:gd name="connsiteX4" fmla="*/ 231775 w 285750"/>
                <a:gd name="connsiteY4" fmla="*/ 419100 h 419100"/>
                <a:gd name="connsiteX5" fmla="*/ 47625 w 285750"/>
                <a:gd name="connsiteY5" fmla="*/ 419100 h 419100"/>
                <a:gd name="connsiteX6" fmla="*/ 0 w 285750"/>
                <a:gd name="connsiteY6" fmla="*/ 317500 h 419100"/>
                <a:gd name="connsiteX7" fmla="*/ 0 w 285750"/>
                <a:gd name="connsiteY7" fmla="*/ 44450 h 419100"/>
                <a:gd name="connsiteX8" fmla="*/ 57150 w 285750"/>
                <a:gd name="connsiteY8" fmla="*/ 317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419100">
                  <a:moveTo>
                    <a:pt x="57150" y="3175"/>
                  </a:moveTo>
                  <a:lnTo>
                    <a:pt x="231775" y="0"/>
                  </a:lnTo>
                  <a:lnTo>
                    <a:pt x="285750" y="41275"/>
                  </a:lnTo>
                  <a:lnTo>
                    <a:pt x="285750" y="320675"/>
                  </a:lnTo>
                  <a:lnTo>
                    <a:pt x="231775" y="419100"/>
                  </a:lnTo>
                  <a:lnTo>
                    <a:pt x="47625" y="419100"/>
                  </a:lnTo>
                  <a:lnTo>
                    <a:pt x="0" y="317500"/>
                  </a:lnTo>
                  <a:lnTo>
                    <a:pt x="0" y="44450"/>
                  </a:lnTo>
                  <a:lnTo>
                    <a:pt x="57150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5794" tIns="47897" rIns="95794" bIns="47897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6" name="Rectangle 22">
            <a:extLst>
              <a:ext uri="{FF2B5EF4-FFF2-40B4-BE49-F238E27FC236}">
                <a16:creationId xmlns:a16="http://schemas.microsoft.com/office/drawing/2014/main" id="{3F433F74-05AD-4C75-B49F-942303C08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73914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id="{6605BFE5-3DFD-4883-8D34-95F1BC96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7572375"/>
            <a:ext cx="376238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29FBA1-8D21-4F7E-B13A-55D115B2D48B}"/>
              </a:ext>
            </a:extLst>
          </p:cNvPr>
          <p:cNvCxnSpPr/>
          <p:nvPr/>
        </p:nvCxnSpPr>
        <p:spPr>
          <a:xfrm>
            <a:off x="3132138" y="8469313"/>
            <a:ext cx="0" cy="598487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691F062-DAB7-40CB-A590-074759C7AC23}"/>
              </a:ext>
            </a:extLst>
          </p:cNvPr>
          <p:cNvCxnSpPr/>
          <p:nvPr/>
        </p:nvCxnSpPr>
        <p:spPr>
          <a:xfrm>
            <a:off x="4705350" y="8469313"/>
            <a:ext cx="0" cy="598487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">
            <a:extLst>
              <a:ext uri="{FF2B5EF4-FFF2-40B4-BE49-F238E27FC236}">
                <a16:creationId xmlns:a16="http://schemas.microsoft.com/office/drawing/2014/main" id="{98B6C6BF-5CED-4947-8CDB-367BCB111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9296400"/>
            <a:ext cx="3276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 dirty="0"/>
              <a:t>https://www.youtube.com/watch?v=7vEnTjs2RV0</a:t>
            </a:r>
          </a:p>
        </p:txBody>
      </p:sp>
      <p:pic>
        <p:nvPicPr>
          <p:cNvPr id="111" name="Picture 3">
            <a:extLst>
              <a:ext uri="{FF2B5EF4-FFF2-40B4-BE49-F238E27FC236}">
                <a16:creationId xmlns:a16="http://schemas.microsoft.com/office/drawing/2014/main" id="{02E4B0E7-E074-40F0-AEFD-4584E339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8839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">
            <a:extLst>
              <a:ext uri="{FF2B5EF4-FFF2-40B4-BE49-F238E27FC236}">
                <a16:creationId xmlns:a16="http://schemas.microsoft.com/office/drawing/2014/main" id="{E5D1E2F2-4A19-4DE0-A9EE-70FF4235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8642350"/>
            <a:ext cx="609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b="1"/>
              <a:t>START</a:t>
            </a:r>
          </a:p>
        </p:txBody>
      </p:sp>
      <p:grpSp>
        <p:nvGrpSpPr>
          <p:cNvPr id="122" name="Group 214">
            <a:extLst>
              <a:ext uri="{FF2B5EF4-FFF2-40B4-BE49-F238E27FC236}">
                <a16:creationId xmlns:a16="http://schemas.microsoft.com/office/drawing/2014/main" id="{20F23242-6137-4CDE-BED4-64412416CD70}"/>
              </a:ext>
            </a:extLst>
          </p:cNvPr>
          <p:cNvGrpSpPr>
            <a:grpSpLocks/>
          </p:cNvGrpSpPr>
          <p:nvPr/>
        </p:nvGrpSpPr>
        <p:grpSpPr bwMode="auto">
          <a:xfrm>
            <a:off x="5263464" y="6931544"/>
            <a:ext cx="302724" cy="825852"/>
            <a:chOff x="1717337" y="373063"/>
            <a:chExt cx="287338" cy="787400"/>
          </a:xfrm>
        </p:grpSpPr>
        <p:sp>
          <p:nvSpPr>
            <p:cNvPr id="124" name="Line 171">
              <a:extLst>
                <a:ext uri="{FF2B5EF4-FFF2-40B4-BE49-F238E27FC236}">
                  <a16:creationId xmlns:a16="http://schemas.microsoft.com/office/drawing/2014/main" id="{EC125651-B0BF-4291-9C9B-D3859E78B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212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72">
              <a:extLst>
                <a:ext uri="{FF2B5EF4-FFF2-40B4-BE49-F238E27FC236}">
                  <a16:creationId xmlns:a16="http://schemas.microsoft.com/office/drawing/2014/main" id="{A6A2D05D-FC20-4CB5-8B4A-4BB2178F1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974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74">
              <a:extLst>
                <a:ext uri="{FF2B5EF4-FFF2-40B4-BE49-F238E27FC236}">
                  <a16:creationId xmlns:a16="http://schemas.microsoft.com/office/drawing/2014/main" id="{D122725A-EBC6-42E1-A10D-B8F5D09AF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337" y="373063"/>
              <a:ext cx="287338" cy="525463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312F3B91-40BF-4821-9CD1-8DE35C267C11}"/>
                </a:ext>
              </a:extLst>
            </p:cNvPr>
            <p:cNvSpPr/>
            <p:nvPr/>
          </p:nvSpPr>
          <p:spPr>
            <a:xfrm>
              <a:off x="1716600" y="479350"/>
              <a:ext cx="286295" cy="419264"/>
            </a:xfrm>
            <a:custGeom>
              <a:avLst/>
              <a:gdLst>
                <a:gd name="connsiteX0" fmla="*/ 88900 w 285750"/>
                <a:gd name="connsiteY0" fmla="*/ 0 h 412750"/>
                <a:gd name="connsiteX1" fmla="*/ 238125 w 285750"/>
                <a:gd name="connsiteY1" fmla="*/ 3175 h 412750"/>
                <a:gd name="connsiteX2" fmla="*/ 285750 w 285750"/>
                <a:gd name="connsiteY2" fmla="*/ 34925 h 412750"/>
                <a:gd name="connsiteX3" fmla="*/ 285750 w 285750"/>
                <a:gd name="connsiteY3" fmla="*/ 314325 h 412750"/>
                <a:gd name="connsiteX4" fmla="*/ 231775 w 285750"/>
                <a:gd name="connsiteY4" fmla="*/ 412750 h 412750"/>
                <a:gd name="connsiteX5" fmla="*/ 47625 w 285750"/>
                <a:gd name="connsiteY5" fmla="*/ 412750 h 412750"/>
                <a:gd name="connsiteX6" fmla="*/ 0 w 285750"/>
                <a:gd name="connsiteY6" fmla="*/ 311150 h 412750"/>
                <a:gd name="connsiteX7" fmla="*/ 0 w 285750"/>
                <a:gd name="connsiteY7" fmla="*/ 38100 h 412750"/>
                <a:gd name="connsiteX8" fmla="*/ 88900 w 285750"/>
                <a:gd name="connsiteY8" fmla="*/ 0 h 412750"/>
                <a:gd name="connsiteX0" fmla="*/ 57150 w 285750"/>
                <a:gd name="connsiteY0" fmla="*/ 0 h 415925"/>
                <a:gd name="connsiteX1" fmla="*/ 238125 w 285750"/>
                <a:gd name="connsiteY1" fmla="*/ 6350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0 h 415925"/>
                <a:gd name="connsiteX1" fmla="*/ 234950 w 285750"/>
                <a:gd name="connsiteY1" fmla="*/ 3175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3175 h 419100"/>
                <a:gd name="connsiteX1" fmla="*/ 231775 w 285750"/>
                <a:gd name="connsiteY1" fmla="*/ 0 h 419100"/>
                <a:gd name="connsiteX2" fmla="*/ 285750 w 285750"/>
                <a:gd name="connsiteY2" fmla="*/ 41275 h 419100"/>
                <a:gd name="connsiteX3" fmla="*/ 285750 w 285750"/>
                <a:gd name="connsiteY3" fmla="*/ 320675 h 419100"/>
                <a:gd name="connsiteX4" fmla="*/ 231775 w 285750"/>
                <a:gd name="connsiteY4" fmla="*/ 419100 h 419100"/>
                <a:gd name="connsiteX5" fmla="*/ 47625 w 285750"/>
                <a:gd name="connsiteY5" fmla="*/ 419100 h 419100"/>
                <a:gd name="connsiteX6" fmla="*/ 0 w 285750"/>
                <a:gd name="connsiteY6" fmla="*/ 317500 h 419100"/>
                <a:gd name="connsiteX7" fmla="*/ 0 w 285750"/>
                <a:gd name="connsiteY7" fmla="*/ 44450 h 419100"/>
                <a:gd name="connsiteX8" fmla="*/ 57150 w 285750"/>
                <a:gd name="connsiteY8" fmla="*/ 317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419100">
                  <a:moveTo>
                    <a:pt x="57150" y="3175"/>
                  </a:moveTo>
                  <a:lnTo>
                    <a:pt x="231775" y="0"/>
                  </a:lnTo>
                  <a:lnTo>
                    <a:pt x="285750" y="41275"/>
                  </a:lnTo>
                  <a:lnTo>
                    <a:pt x="285750" y="320675"/>
                  </a:lnTo>
                  <a:lnTo>
                    <a:pt x="231775" y="419100"/>
                  </a:lnTo>
                  <a:lnTo>
                    <a:pt x="47625" y="419100"/>
                  </a:lnTo>
                  <a:lnTo>
                    <a:pt x="0" y="317500"/>
                  </a:lnTo>
                  <a:lnTo>
                    <a:pt x="0" y="44450"/>
                  </a:lnTo>
                  <a:lnTo>
                    <a:pt x="57150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5794" tIns="47897" rIns="95794" bIns="47897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9" name="Group 214">
            <a:extLst>
              <a:ext uri="{FF2B5EF4-FFF2-40B4-BE49-F238E27FC236}">
                <a16:creationId xmlns:a16="http://schemas.microsoft.com/office/drawing/2014/main" id="{C3F84D45-4418-477D-BA10-2B3158C84CA7}"/>
              </a:ext>
            </a:extLst>
          </p:cNvPr>
          <p:cNvGrpSpPr>
            <a:grpSpLocks/>
          </p:cNvGrpSpPr>
          <p:nvPr/>
        </p:nvGrpSpPr>
        <p:grpSpPr bwMode="auto">
          <a:xfrm>
            <a:off x="5628645" y="6641958"/>
            <a:ext cx="301625" cy="825833"/>
            <a:chOff x="1717337" y="373063"/>
            <a:chExt cx="287338" cy="787400"/>
          </a:xfrm>
        </p:grpSpPr>
        <p:sp>
          <p:nvSpPr>
            <p:cNvPr id="131" name="Line 171">
              <a:extLst>
                <a:ext uri="{FF2B5EF4-FFF2-40B4-BE49-F238E27FC236}">
                  <a16:creationId xmlns:a16="http://schemas.microsoft.com/office/drawing/2014/main" id="{FA1B27F3-B946-47DB-9339-C056C664F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212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72">
              <a:extLst>
                <a:ext uri="{FF2B5EF4-FFF2-40B4-BE49-F238E27FC236}">
                  <a16:creationId xmlns:a16="http://schemas.microsoft.com/office/drawing/2014/main" id="{6AFBDE10-1C62-469C-9A68-D9F6EAFB9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974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74">
              <a:extLst>
                <a:ext uri="{FF2B5EF4-FFF2-40B4-BE49-F238E27FC236}">
                  <a16:creationId xmlns:a16="http://schemas.microsoft.com/office/drawing/2014/main" id="{823C38F3-901D-4079-B41B-E1445873E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337" y="373063"/>
              <a:ext cx="287338" cy="525463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92">
              <a:extLst>
                <a:ext uri="{FF2B5EF4-FFF2-40B4-BE49-F238E27FC236}">
                  <a16:creationId xmlns:a16="http://schemas.microsoft.com/office/drawing/2014/main" id="{9C6DBC11-7CB8-4C2F-BE8F-E9C6903D4AC8}"/>
                </a:ext>
              </a:extLst>
            </p:cNvPr>
            <p:cNvSpPr/>
            <p:nvPr/>
          </p:nvSpPr>
          <p:spPr>
            <a:xfrm>
              <a:off x="1717337" y="479334"/>
              <a:ext cx="285825" cy="419272"/>
            </a:xfrm>
            <a:custGeom>
              <a:avLst/>
              <a:gdLst>
                <a:gd name="connsiteX0" fmla="*/ 88900 w 285750"/>
                <a:gd name="connsiteY0" fmla="*/ 0 h 412750"/>
                <a:gd name="connsiteX1" fmla="*/ 238125 w 285750"/>
                <a:gd name="connsiteY1" fmla="*/ 3175 h 412750"/>
                <a:gd name="connsiteX2" fmla="*/ 285750 w 285750"/>
                <a:gd name="connsiteY2" fmla="*/ 34925 h 412750"/>
                <a:gd name="connsiteX3" fmla="*/ 285750 w 285750"/>
                <a:gd name="connsiteY3" fmla="*/ 314325 h 412750"/>
                <a:gd name="connsiteX4" fmla="*/ 231775 w 285750"/>
                <a:gd name="connsiteY4" fmla="*/ 412750 h 412750"/>
                <a:gd name="connsiteX5" fmla="*/ 47625 w 285750"/>
                <a:gd name="connsiteY5" fmla="*/ 412750 h 412750"/>
                <a:gd name="connsiteX6" fmla="*/ 0 w 285750"/>
                <a:gd name="connsiteY6" fmla="*/ 311150 h 412750"/>
                <a:gd name="connsiteX7" fmla="*/ 0 w 285750"/>
                <a:gd name="connsiteY7" fmla="*/ 38100 h 412750"/>
                <a:gd name="connsiteX8" fmla="*/ 88900 w 285750"/>
                <a:gd name="connsiteY8" fmla="*/ 0 h 412750"/>
                <a:gd name="connsiteX0" fmla="*/ 57150 w 285750"/>
                <a:gd name="connsiteY0" fmla="*/ 0 h 415925"/>
                <a:gd name="connsiteX1" fmla="*/ 238125 w 285750"/>
                <a:gd name="connsiteY1" fmla="*/ 6350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0 h 415925"/>
                <a:gd name="connsiteX1" fmla="*/ 234950 w 285750"/>
                <a:gd name="connsiteY1" fmla="*/ 3175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3175 h 419100"/>
                <a:gd name="connsiteX1" fmla="*/ 231775 w 285750"/>
                <a:gd name="connsiteY1" fmla="*/ 0 h 419100"/>
                <a:gd name="connsiteX2" fmla="*/ 285750 w 285750"/>
                <a:gd name="connsiteY2" fmla="*/ 41275 h 419100"/>
                <a:gd name="connsiteX3" fmla="*/ 285750 w 285750"/>
                <a:gd name="connsiteY3" fmla="*/ 320675 h 419100"/>
                <a:gd name="connsiteX4" fmla="*/ 231775 w 285750"/>
                <a:gd name="connsiteY4" fmla="*/ 419100 h 419100"/>
                <a:gd name="connsiteX5" fmla="*/ 47625 w 285750"/>
                <a:gd name="connsiteY5" fmla="*/ 419100 h 419100"/>
                <a:gd name="connsiteX6" fmla="*/ 0 w 285750"/>
                <a:gd name="connsiteY6" fmla="*/ 317500 h 419100"/>
                <a:gd name="connsiteX7" fmla="*/ 0 w 285750"/>
                <a:gd name="connsiteY7" fmla="*/ 44450 h 419100"/>
                <a:gd name="connsiteX8" fmla="*/ 57150 w 285750"/>
                <a:gd name="connsiteY8" fmla="*/ 317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419100">
                  <a:moveTo>
                    <a:pt x="57150" y="3175"/>
                  </a:moveTo>
                  <a:lnTo>
                    <a:pt x="231775" y="0"/>
                  </a:lnTo>
                  <a:lnTo>
                    <a:pt x="285750" y="41275"/>
                  </a:lnTo>
                  <a:lnTo>
                    <a:pt x="285750" y="320675"/>
                  </a:lnTo>
                  <a:lnTo>
                    <a:pt x="231775" y="419100"/>
                  </a:lnTo>
                  <a:lnTo>
                    <a:pt x="47625" y="419100"/>
                  </a:lnTo>
                  <a:lnTo>
                    <a:pt x="0" y="317500"/>
                  </a:lnTo>
                  <a:lnTo>
                    <a:pt x="0" y="44450"/>
                  </a:lnTo>
                  <a:lnTo>
                    <a:pt x="57150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5794" tIns="47897" rIns="95794" bIns="47897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6" name="Group 214">
            <a:extLst>
              <a:ext uri="{FF2B5EF4-FFF2-40B4-BE49-F238E27FC236}">
                <a16:creationId xmlns:a16="http://schemas.microsoft.com/office/drawing/2014/main" id="{ACD9FB8A-0ABA-4380-8366-C187CF9BCEE3}"/>
              </a:ext>
            </a:extLst>
          </p:cNvPr>
          <p:cNvGrpSpPr>
            <a:grpSpLocks/>
          </p:cNvGrpSpPr>
          <p:nvPr/>
        </p:nvGrpSpPr>
        <p:grpSpPr bwMode="auto">
          <a:xfrm>
            <a:off x="4244257" y="5701338"/>
            <a:ext cx="301093" cy="824964"/>
            <a:chOff x="1717337" y="373063"/>
            <a:chExt cx="287338" cy="787400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43A1B1BB-0AD2-43D8-BFFD-0456EE86D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212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F9EEE6D2-4F5B-4A6A-A84F-701D59729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974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74">
              <a:extLst>
                <a:ext uri="{FF2B5EF4-FFF2-40B4-BE49-F238E27FC236}">
                  <a16:creationId xmlns:a16="http://schemas.microsoft.com/office/drawing/2014/main" id="{A3209188-F577-415E-B8CD-A192CD5C7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337" y="373063"/>
              <a:ext cx="287338" cy="525463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77">
              <a:extLst>
                <a:ext uri="{FF2B5EF4-FFF2-40B4-BE49-F238E27FC236}">
                  <a16:creationId xmlns:a16="http://schemas.microsoft.com/office/drawing/2014/main" id="{63ECDE34-0B2A-4F0D-9C87-E25451AA80A9}"/>
                </a:ext>
              </a:extLst>
            </p:cNvPr>
            <p:cNvSpPr/>
            <p:nvPr/>
          </p:nvSpPr>
          <p:spPr>
            <a:xfrm>
              <a:off x="1718022" y="478531"/>
              <a:ext cx="284816" cy="419714"/>
            </a:xfrm>
            <a:custGeom>
              <a:avLst/>
              <a:gdLst>
                <a:gd name="connsiteX0" fmla="*/ 88900 w 285750"/>
                <a:gd name="connsiteY0" fmla="*/ 0 h 412750"/>
                <a:gd name="connsiteX1" fmla="*/ 238125 w 285750"/>
                <a:gd name="connsiteY1" fmla="*/ 3175 h 412750"/>
                <a:gd name="connsiteX2" fmla="*/ 285750 w 285750"/>
                <a:gd name="connsiteY2" fmla="*/ 34925 h 412750"/>
                <a:gd name="connsiteX3" fmla="*/ 285750 w 285750"/>
                <a:gd name="connsiteY3" fmla="*/ 314325 h 412750"/>
                <a:gd name="connsiteX4" fmla="*/ 231775 w 285750"/>
                <a:gd name="connsiteY4" fmla="*/ 412750 h 412750"/>
                <a:gd name="connsiteX5" fmla="*/ 47625 w 285750"/>
                <a:gd name="connsiteY5" fmla="*/ 412750 h 412750"/>
                <a:gd name="connsiteX6" fmla="*/ 0 w 285750"/>
                <a:gd name="connsiteY6" fmla="*/ 311150 h 412750"/>
                <a:gd name="connsiteX7" fmla="*/ 0 w 285750"/>
                <a:gd name="connsiteY7" fmla="*/ 38100 h 412750"/>
                <a:gd name="connsiteX8" fmla="*/ 88900 w 285750"/>
                <a:gd name="connsiteY8" fmla="*/ 0 h 412750"/>
                <a:gd name="connsiteX0" fmla="*/ 57150 w 285750"/>
                <a:gd name="connsiteY0" fmla="*/ 0 h 415925"/>
                <a:gd name="connsiteX1" fmla="*/ 238125 w 285750"/>
                <a:gd name="connsiteY1" fmla="*/ 6350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0 h 415925"/>
                <a:gd name="connsiteX1" fmla="*/ 234950 w 285750"/>
                <a:gd name="connsiteY1" fmla="*/ 3175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3175 h 419100"/>
                <a:gd name="connsiteX1" fmla="*/ 231775 w 285750"/>
                <a:gd name="connsiteY1" fmla="*/ 0 h 419100"/>
                <a:gd name="connsiteX2" fmla="*/ 285750 w 285750"/>
                <a:gd name="connsiteY2" fmla="*/ 41275 h 419100"/>
                <a:gd name="connsiteX3" fmla="*/ 285750 w 285750"/>
                <a:gd name="connsiteY3" fmla="*/ 320675 h 419100"/>
                <a:gd name="connsiteX4" fmla="*/ 231775 w 285750"/>
                <a:gd name="connsiteY4" fmla="*/ 419100 h 419100"/>
                <a:gd name="connsiteX5" fmla="*/ 47625 w 285750"/>
                <a:gd name="connsiteY5" fmla="*/ 419100 h 419100"/>
                <a:gd name="connsiteX6" fmla="*/ 0 w 285750"/>
                <a:gd name="connsiteY6" fmla="*/ 317500 h 419100"/>
                <a:gd name="connsiteX7" fmla="*/ 0 w 285750"/>
                <a:gd name="connsiteY7" fmla="*/ 44450 h 419100"/>
                <a:gd name="connsiteX8" fmla="*/ 57150 w 285750"/>
                <a:gd name="connsiteY8" fmla="*/ 317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419100">
                  <a:moveTo>
                    <a:pt x="57150" y="3175"/>
                  </a:moveTo>
                  <a:lnTo>
                    <a:pt x="231775" y="0"/>
                  </a:lnTo>
                  <a:lnTo>
                    <a:pt x="285750" y="41275"/>
                  </a:lnTo>
                  <a:lnTo>
                    <a:pt x="285750" y="320675"/>
                  </a:lnTo>
                  <a:lnTo>
                    <a:pt x="231775" y="419100"/>
                  </a:lnTo>
                  <a:lnTo>
                    <a:pt x="47625" y="419100"/>
                  </a:lnTo>
                  <a:lnTo>
                    <a:pt x="0" y="317500"/>
                  </a:lnTo>
                  <a:lnTo>
                    <a:pt x="0" y="44450"/>
                  </a:lnTo>
                  <a:lnTo>
                    <a:pt x="57150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5794" tIns="47897" rIns="95794" bIns="47897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7" name="Group 214">
            <a:extLst>
              <a:ext uri="{FF2B5EF4-FFF2-40B4-BE49-F238E27FC236}">
                <a16:creationId xmlns:a16="http://schemas.microsoft.com/office/drawing/2014/main" id="{9E905E68-8097-409F-A304-0797AF7750E6}"/>
              </a:ext>
            </a:extLst>
          </p:cNvPr>
          <p:cNvGrpSpPr>
            <a:grpSpLocks/>
          </p:cNvGrpSpPr>
          <p:nvPr/>
        </p:nvGrpSpPr>
        <p:grpSpPr bwMode="auto">
          <a:xfrm>
            <a:off x="4519995" y="5837774"/>
            <a:ext cx="301093" cy="824964"/>
            <a:chOff x="1717337" y="373063"/>
            <a:chExt cx="287338" cy="787400"/>
          </a:xfrm>
        </p:grpSpPr>
        <p:sp>
          <p:nvSpPr>
            <p:cNvPr id="140" name="Line 171">
              <a:extLst>
                <a:ext uri="{FF2B5EF4-FFF2-40B4-BE49-F238E27FC236}">
                  <a16:creationId xmlns:a16="http://schemas.microsoft.com/office/drawing/2014/main" id="{288DE7E5-DC3C-4642-A494-7E0C48567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212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72">
              <a:extLst>
                <a:ext uri="{FF2B5EF4-FFF2-40B4-BE49-F238E27FC236}">
                  <a16:creationId xmlns:a16="http://schemas.microsoft.com/office/drawing/2014/main" id="{3FC4A6EC-91BA-4B1F-93A5-15195972E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974" y="760413"/>
              <a:ext cx="0" cy="400050"/>
            </a:xfrm>
            <a:prstGeom prst="line">
              <a:avLst/>
            </a:prstGeom>
            <a:noFill/>
            <a:ln w="28575">
              <a:solidFill>
                <a:srgbClr val="EAD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74">
              <a:extLst>
                <a:ext uri="{FF2B5EF4-FFF2-40B4-BE49-F238E27FC236}">
                  <a16:creationId xmlns:a16="http://schemas.microsoft.com/office/drawing/2014/main" id="{572D9FFF-31AF-456A-B0DB-E43E659B4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337" y="373063"/>
              <a:ext cx="287338" cy="525463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82">
              <a:extLst>
                <a:ext uri="{FF2B5EF4-FFF2-40B4-BE49-F238E27FC236}">
                  <a16:creationId xmlns:a16="http://schemas.microsoft.com/office/drawing/2014/main" id="{7B618EDF-22A4-4284-8FE3-1D50A5C572E3}"/>
                </a:ext>
              </a:extLst>
            </p:cNvPr>
            <p:cNvSpPr/>
            <p:nvPr/>
          </p:nvSpPr>
          <p:spPr>
            <a:xfrm>
              <a:off x="1716972" y="478616"/>
              <a:ext cx="286330" cy="419714"/>
            </a:xfrm>
            <a:custGeom>
              <a:avLst/>
              <a:gdLst>
                <a:gd name="connsiteX0" fmla="*/ 88900 w 285750"/>
                <a:gd name="connsiteY0" fmla="*/ 0 h 412750"/>
                <a:gd name="connsiteX1" fmla="*/ 238125 w 285750"/>
                <a:gd name="connsiteY1" fmla="*/ 3175 h 412750"/>
                <a:gd name="connsiteX2" fmla="*/ 285750 w 285750"/>
                <a:gd name="connsiteY2" fmla="*/ 34925 h 412750"/>
                <a:gd name="connsiteX3" fmla="*/ 285750 w 285750"/>
                <a:gd name="connsiteY3" fmla="*/ 314325 h 412750"/>
                <a:gd name="connsiteX4" fmla="*/ 231775 w 285750"/>
                <a:gd name="connsiteY4" fmla="*/ 412750 h 412750"/>
                <a:gd name="connsiteX5" fmla="*/ 47625 w 285750"/>
                <a:gd name="connsiteY5" fmla="*/ 412750 h 412750"/>
                <a:gd name="connsiteX6" fmla="*/ 0 w 285750"/>
                <a:gd name="connsiteY6" fmla="*/ 311150 h 412750"/>
                <a:gd name="connsiteX7" fmla="*/ 0 w 285750"/>
                <a:gd name="connsiteY7" fmla="*/ 38100 h 412750"/>
                <a:gd name="connsiteX8" fmla="*/ 88900 w 285750"/>
                <a:gd name="connsiteY8" fmla="*/ 0 h 412750"/>
                <a:gd name="connsiteX0" fmla="*/ 57150 w 285750"/>
                <a:gd name="connsiteY0" fmla="*/ 0 h 415925"/>
                <a:gd name="connsiteX1" fmla="*/ 238125 w 285750"/>
                <a:gd name="connsiteY1" fmla="*/ 6350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0 h 415925"/>
                <a:gd name="connsiteX1" fmla="*/ 234950 w 285750"/>
                <a:gd name="connsiteY1" fmla="*/ 3175 h 415925"/>
                <a:gd name="connsiteX2" fmla="*/ 285750 w 285750"/>
                <a:gd name="connsiteY2" fmla="*/ 38100 h 415925"/>
                <a:gd name="connsiteX3" fmla="*/ 285750 w 285750"/>
                <a:gd name="connsiteY3" fmla="*/ 317500 h 415925"/>
                <a:gd name="connsiteX4" fmla="*/ 231775 w 285750"/>
                <a:gd name="connsiteY4" fmla="*/ 415925 h 415925"/>
                <a:gd name="connsiteX5" fmla="*/ 47625 w 285750"/>
                <a:gd name="connsiteY5" fmla="*/ 415925 h 415925"/>
                <a:gd name="connsiteX6" fmla="*/ 0 w 285750"/>
                <a:gd name="connsiteY6" fmla="*/ 314325 h 415925"/>
                <a:gd name="connsiteX7" fmla="*/ 0 w 285750"/>
                <a:gd name="connsiteY7" fmla="*/ 41275 h 415925"/>
                <a:gd name="connsiteX8" fmla="*/ 57150 w 285750"/>
                <a:gd name="connsiteY8" fmla="*/ 0 h 415925"/>
                <a:gd name="connsiteX0" fmla="*/ 57150 w 285750"/>
                <a:gd name="connsiteY0" fmla="*/ 3175 h 419100"/>
                <a:gd name="connsiteX1" fmla="*/ 231775 w 285750"/>
                <a:gd name="connsiteY1" fmla="*/ 0 h 419100"/>
                <a:gd name="connsiteX2" fmla="*/ 285750 w 285750"/>
                <a:gd name="connsiteY2" fmla="*/ 41275 h 419100"/>
                <a:gd name="connsiteX3" fmla="*/ 285750 w 285750"/>
                <a:gd name="connsiteY3" fmla="*/ 320675 h 419100"/>
                <a:gd name="connsiteX4" fmla="*/ 231775 w 285750"/>
                <a:gd name="connsiteY4" fmla="*/ 419100 h 419100"/>
                <a:gd name="connsiteX5" fmla="*/ 47625 w 285750"/>
                <a:gd name="connsiteY5" fmla="*/ 419100 h 419100"/>
                <a:gd name="connsiteX6" fmla="*/ 0 w 285750"/>
                <a:gd name="connsiteY6" fmla="*/ 317500 h 419100"/>
                <a:gd name="connsiteX7" fmla="*/ 0 w 285750"/>
                <a:gd name="connsiteY7" fmla="*/ 44450 h 419100"/>
                <a:gd name="connsiteX8" fmla="*/ 57150 w 285750"/>
                <a:gd name="connsiteY8" fmla="*/ 317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419100">
                  <a:moveTo>
                    <a:pt x="57150" y="3175"/>
                  </a:moveTo>
                  <a:lnTo>
                    <a:pt x="231775" y="0"/>
                  </a:lnTo>
                  <a:lnTo>
                    <a:pt x="285750" y="41275"/>
                  </a:lnTo>
                  <a:lnTo>
                    <a:pt x="285750" y="320675"/>
                  </a:lnTo>
                  <a:lnTo>
                    <a:pt x="231775" y="419100"/>
                  </a:lnTo>
                  <a:lnTo>
                    <a:pt x="47625" y="419100"/>
                  </a:lnTo>
                  <a:lnTo>
                    <a:pt x="0" y="317500"/>
                  </a:lnTo>
                  <a:lnTo>
                    <a:pt x="0" y="44450"/>
                  </a:lnTo>
                  <a:lnTo>
                    <a:pt x="57150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5794" tIns="47897" rIns="95794" bIns="47897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3" name="Group 236">
            <a:extLst>
              <a:ext uri="{FF2B5EF4-FFF2-40B4-BE49-F238E27FC236}">
                <a16:creationId xmlns:a16="http://schemas.microsoft.com/office/drawing/2014/main" id="{4E979DD2-03D1-4876-B9E3-8BC5A23CEE24}"/>
              </a:ext>
            </a:extLst>
          </p:cNvPr>
          <p:cNvGrpSpPr>
            <a:grpSpLocks/>
          </p:cNvGrpSpPr>
          <p:nvPr/>
        </p:nvGrpSpPr>
        <p:grpSpPr bwMode="auto">
          <a:xfrm>
            <a:off x="4668838" y="6086475"/>
            <a:ext cx="301625" cy="827088"/>
            <a:chOff x="304860" y="199429"/>
            <a:chExt cx="287338" cy="790576"/>
          </a:xfrm>
        </p:grpSpPr>
        <p:grpSp>
          <p:nvGrpSpPr>
            <p:cNvPr id="154" name="Group 229">
              <a:extLst>
                <a:ext uri="{FF2B5EF4-FFF2-40B4-BE49-F238E27FC236}">
                  <a16:creationId xmlns:a16="http://schemas.microsoft.com/office/drawing/2014/main" id="{D3B85E0C-B000-401E-9E2C-F8D3F5229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60" y="199429"/>
              <a:ext cx="287338" cy="790576"/>
              <a:chOff x="838200" y="381000"/>
              <a:chExt cx="287338" cy="790576"/>
            </a:xfrm>
          </p:grpSpPr>
          <p:sp>
            <p:nvSpPr>
              <p:cNvPr id="158" name="Line 30">
                <a:extLst>
                  <a:ext uri="{FF2B5EF4-FFF2-40B4-BE49-F238E27FC236}">
                    <a16:creationId xmlns:a16="http://schemas.microsoft.com/office/drawing/2014/main" id="{6B84FD77-9A74-4311-B8BD-0F4BFD3EB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313" y="769938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31">
                <a:extLst>
                  <a:ext uri="{FF2B5EF4-FFF2-40B4-BE49-F238E27FC236}">
                    <a16:creationId xmlns:a16="http://schemas.microsoft.com/office/drawing/2014/main" id="{BCC27F5C-1FC2-421F-AE68-874F7763B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2838" y="769938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Freeform 32">
                <a:extLst>
                  <a:ext uri="{FF2B5EF4-FFF2-40B4-BE49-F238E27FC236}">
                    <a16:creationId xmlns:a16="http://schemas.microsoft.com/office/drawing/2014/main" id="{0D860F6A-7443-4564-BB8F-BF1FC20D6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381000"/>
                <a:ext cx="287338" cy="527050"/>
              </a:xfrm>
              <a:custGeom>
                <a:avLst/>
                <a:gdLst>
                  <a:gd name="T0" fmla="*/ 2147483646 w 277"/>
                  <a:gd name="T1" fmla="*/ 0 h 517"/>
                  <a:gd name="T2" fmla="*/ 2147483646 w 277"/>
                  <a:gd name="T3" fmla="*/ 0 h 517"/>
                  <a:gd name="T4" fmla="*/ 2147483646 w 277"/>
                  <a:gd name="T5" fmla="*/ 2147483646 h 517"/>
                  <a:gd name="T6" fmla="*/ 2147483646 w 277"/>
                  <a:gd name="T7" fmla="*/ 2147483646 h 517"/>
                  <a:gd name="T8" fmla="*/ 2147483646 w 277"/>
                  <a:gd name="T9" fmla="*/ 2147483646 h 517"/>
                  <a:gd name="T10" fmla="*/ 2147483646 w 277"/>
                  <a:gd name="T11" fmla="*/ 2147483646 h 517"/>
                  <a:gd name="T12" fmla="*/ 2147483646 w 277"/>
                  <a:gd name="T13" fmla="*/ 2147483646 h 517"/>
                  <a:gd name="T14" fmla="*/ 2147483646 w 277"/>
                  <a:gd name="T15" fmla="*/ 2147483646 h 517"/>
                  <a:gd name="T16" fmla="*/ 0 w 277"/>
                  <a:gd name="T17" fmla="*/ 2147483646 h 517"/>
                  <a:gd name="T18" fmla="*/ 0 w 277"/>
                  <a:gd name="T19" fmla="*/ 2147483646 h 517"/>
                  <a:gd name="T20" fmla="*/ 2147483646 w 277"/>
                  <a:gd name="T21" fmla="*/ 2147483646 h 517"/>
                  <a:gd name="T22" fmla="*/ 2147483646 w 277"/>
                  <a:gd name="T23" fmla="*/ 2147483646 h 517"/>
                  <a:gd name="T24" fmla="*/ 214748364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" name="Group 233">
              <a:extLst>
                <a:ext uri="{FF2B5EF4-FFF2-40B4-BE49-F238E27FC236}">
                  <a16:creationId xmlns:a16="http://schemas.microsoft.com/office/drawing/2014/main" id="{0AB212BB-17B0-479D-AAA2-1646A781B419}"/>
                </a:ext>
              </a:extLst>
            </p:cNvPr>
            <p:cNvGrpSpPr>
              <a:grpSpLocks/>
            </p:cNvGrpSpPr>
            <p:nvPr/>
          </p:nvGrpSpPr>
          <p:grpSpPr bwMode="auto">
            <a:xfrm rot="-1932779">
              <a:off x="322690" y="419842"/>
              <a:ext cx="255282" cy="152400"/>
              <a:chOff x="4827740" y="2209801"/>
              <a:chExt cx="255282" cy="152400"/>
            </a:xfrm>
          </p:grpSpPr>
          <p:pic>
            <p:nvPicPr>
              <p:cNvPr id="156" name="Picture 234">
                <a:extLst>
                  <a:ext uri="{FF2B5EF4-FFF2-40B4-BE49-F238E27FC236}">
                    <a16:creationId xmlns:a16="http://schemas.microsoft.com/office/drawing/2014/main" id="{3B5A4F13-E7CD-4D8E-942D-679A93B6D3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7762" y="2209801"/>
                <a:ext cx="125260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7" name="Picture 235">
                <a:extLst>
                  <a:ext uri="{FF2B5EF4-FFF2-40B4-BE49-F238E27FC236}">
                    <a16:creationId xmlns:a16="http://schemas.microsoft.com/office/drawing/2014/main" id="{8D2823C6-6179-4758-A47B-5BC9760504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827740" y="2209801"/>
                <a:ext cx="125260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2" name="Group 3">
            <a:extLst>
              <a:ext uri="{FF2B5EF4-FFF2-40B4-BE49-F238E27FC236}">
                <a16:creationId xmlns:a16="http://schemas.microsoft.com/office/drawing/2014/main" id="{A5A75339-E35E-440E-9A76-354FA4880299}"/>
              </a:ext>
            </a:extLst>
          </p:cNvPr>
          <p:cNvGrpSpPr>
            <a:grpSpLocks/>
          </p:cNvGrpSpPr>
          <p:nvPr/>
        </p:nvGrpSpPr>
        <p:grpSpPr bwMode="auto">
          <a:xfrm>
            <a:off x="4970138" y="4755897"/>
            <a:ext cx="812931" cy="973148"/>
            <a:chOff x="5165354" y="3957094"/>
            <a:chExt cx="813394" cy="973657"/>
          </a:xfrm>
        </p:grpSpPr>
        <p:grpSp>
          <p:nvGrpSpPr>
            <p:cNvPr id="166" name="Group 214">
              <a:extLst>
                <a:ext uri="{FF2B5EF4-FFF2-40B4-BE49-F238E27FC236}">
                  <a16:creationId xmlns:a16="http://schemas.microsoft.com/office/drawing/2014/main" id="{0B7B414C-535E-4F11-86DE-73E7B66AC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5354" y="3965503"/>
              <a:ext cx="301625" cy="825500"/>
              <a:chOff x="1717337" y="373063"/>
              <a:chExt cx="287338" cy="787400"/>
            </a:xfrm>
          </p:grpSpPr>
          <p:sp>
            <p:nvSpPr>
              <p:cNvPr id="180" name="Line 171">
                <a:extLst>
                  <a:ext uri="{FF2B5EF4-FFF2-40B4-BE49-F238E27FC236}">
                    <a16:creationId xmlns:a16="http://schemas.microsoft.com/office/drawing/2014/main" id="{4221BF31-5901-4D62-B5E2-14C1B7488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3212" y="760413"/>
                <a:ext cx="0" cy="400050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72">
                <a:extLst>
                  <a:ext uri="{FF2B5EF4-FFF2-40B4-BE49-F238E27FC236}">
                    <a16:creationId xmlns:a16="http://schemas.microsoft.com/office/drawing/2014/main" id="{98C9F150-4375-4325-AA11-5075CB1B6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974" y="760413"/>
                <a:ext cx="0" cy="400050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174">
                <a:extLst>
                  <a:ext uri="{FF2B5EF4-FFF2-40B4-BE49-F238E27FC236}">
                    <a16:creationId xmlns:a16="http://schemas.microsoft.com/office/drawing/2014/main" id="{22B16351-4DCB-4B9B-9D49-B2097FE25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337" y="373063"/>
                <a:ext cx="287338" cy="525463"/>
              </a:xfrm>
              <a:custGeom>
                <a:avLst/>
                <a:gdLst>
                  <a:gd name="T0" fmla="*/ 2147483646 w 277"/>
                  <a:gd name="T1" fmla="*/ 0 h 517"/>
                  <a:gd name="T2" fmla="*/ 2147483646 w 277"/>
                  <a:gd name="T3" fmla="*/ 0 h 517"/>
                  <a:gd name="T4" fmla="*/ 2147483646 w 277"/>
                  <a:gd name="T5" fmla="*/ 2147483646 h 517"/>
                  <a:gd name="T6" fmla="*/ 2147483646 w 277"/>
                  <a:gd name="T7" fmla="*/ 2147483646 h 517"/>
                  <a:gd name="T8" fmla="*/ 2147483646 w 277"/>
                  <a:gd name="T9" fmla="*/ 2147483646 h 517"/>
                  <a:gd name="T10" fmla="*/ 2147483646 w 277"/>
                  <a:gd name="T11" fmla="*/ 2147483646 h 517"/>
                  <a:gd name="T12" fmla="*/ 2147483646 w 277"/>
                  <a:gd name="T13" fmla="*/ 2147483646 h 517"/>
                  <a:gd name="T14" fmla="*/ 2147483646 w 277"/>
                  <a:gd name="T15" fmla="*/ 2147483646 h 517"/>
                  <a:gd name="T16" fmla="*/ 0 w 277"/>
                  <a:gd name="T17" fmla="*/ 2147483646 h 517"/>
                  <a:gd name="T18" fmla="*/ 0 w 277"/>
                  <a:gd name="T19" fmla="*/ 2147483646 h 517"/>
                  <a:gd name="T20" fmla="*/ 2147483646 w 277"/>
                  <a:gd name="T21" fmla="*/ 2147483646 h 517"/>
                  <a:gd name="T22" fmla="*/ 2147483646 w 277"/>
                  <a:gd name="T23" fmla="*/ 2147483646 h 517"/>
                  <a:gd name="T24" fmla="*/ 214748364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72">
                <a:extLst>
                  <a:ext uri="{FF2B5EF4-FFF2-40B4-BE49-F238E27FC236}">
                    <a16:creationId xmlns:a16="http://schemas.microsoft.com/office/drawing/2014/main" id="{E9D0D087-6FBB-4D7F-B6E6-4329EF98D152}"/>
                  </a:ext>
                </a:extLst>
              </p:cNvPr>
              <p:cNvSpPr/>
              <p:nvPr/>
            </p:nvSpPr>
            <p:spPr>
              <a:xfrm>
                <a:off x="1717647" y="478910"/>
                <a:ext cx="285988" cy="419661"/>
              </a:xfrm>
              <a:custGeom>
                <a:avLst/>
                <a:gdLst>
                  <a:gd name="connsiteX0" fmla="*/ 88900 w 285750"/>
                  <a:gd name="connsiteY0" fmla="*/ 0 h 412750"/>
                  <a:gd name="connsiteX1" fmla="*/ 238125 w 285750"/>
                  <a:gd name="connsiteY1" fmla="*/ 3175 h 412750"/>
                  <a:gd name="connsiteX2" fmla="*/ 285750 w 285750"/>
                  <a:gd name="connsiteY2" fmla="*/ 34925 h 412750"/>
                  <a:gd name="connsiteX3" fmla="*/ 285750 w 285750"/>
                  <a:gd name="connsiteY3" fmla="*/ 314325 h 412750"/>
                  <a:gd name="connsiteX4" fmla="*/ 231775 w 285750"/>
                  <a:gd name="connsiteY4" fmla="*/ 412750 h 412750"/>
                  <a:gd name="connsiteX5" fmla="*/ 47625 w 285750"/>
                  <a:gd name="connsiteY5" fmla="*/ 412750 h 412750"/>
                  <a:gd name="connsiteX6" fmla="*/ 0 w 285750"/>
                  <a:gd name="connsiteY6" fmla="*/ 311150 h 412750"/>
                  <a:gd name="connsiteX7" fmla="*/ 0 w 285750"/>
                  <a:gd name="connsiteY7" fmla="*/ 38100 h 412750"/>
                  <a:gd name="connsiteX8" fmla="*/ 88900 w 285750"/>
                  <a:gd name="connsiteY8" fmla="*/ 0 h 412750"/>
                  <a:gd name="connsiteX0" fmla="*/ 57150 w 285750"/>
                  <a:gd name="connsiteY0" fmla="*/ 0 h 415925"/>
                  <a:gd name="connsiteX1" fmla="*/ 238125 w 285750"/>
                  <a:gd name="connsiteY1" fmla="*/ 6350 h 415925"/>
                  <a:gd name="connsiteX2" fmla="*/ 285750 w 285750"/>
                  <a:gd name="connsiteY2" fmla="*/ 38100 h 415925"/>
                  <a:gd name="connsiteX3" fmla="*/ 285750 w 285750"/>
                  <a:gd name="connsiteY3" fmla="*/ 317500 h 415925"/>
                  <a:gd name="connsiteX4" fmla="*/ 231775 w 285750"/>
                  <a:gd name="connsiteY4" fmla="*/ 415925 h 415925"/>
                  <a:gd name="connsiteX5" fmla="*/ 47625 w 285750"/>
                  <a:gd name="connsiteY5" fmla="*/ 415925 h 415925"/>
                  <a:gd name="connsiteX6" fmla="*/ 0 w 285750"/>
                  <a:gd name="connsiteY6" fmla="*/ 314325 h 415925"/>
                  <a:gd name="connsiteX7" fmla="*/ 0 w 285750"/>
                  <a:gd name="connsiteY7" fmla="*/ 41275 h 415925"/>
                  <a:gd name="connsiteX8" fmla="*/ 57150 w 285750"/>
                  <a:gd name="connsiteY8" fmla="*/ 0 h 415925"/>
                  <a:gd name="connsiteX0" fmla="*/ 57150 w 285750"/>
                  <a:gd name="connsiteY0" fmla="*/ 0 h 415925"/>
                  <a:gd name="connsiteX1" fmla="*/ 234950 w 285750"/>
                  <a:gd name="connsiteY1" fmla="*/ 3175 h 415925"/>
                  <a:gd name="connsiteX2" fmla="*/ 285750 w 285750"/>
                  <a:gd name="connsiteY2" fmla="*/ 38100 h 415925"/>
                  <a:gd name="connsiteX3" fmla="*/ 285750 w 285750"/>
                  <a:gd name="connsiteY3" fmla="*/ 317500 h 415925"/>
                  <a:gd name="connsiteX4" fmla="*/ 231775 w 285750"/>
                  <a:gd name="connsiteY4" fmla="*/ 415925 h 415925"/>
                  <a:gd name="connsiteX5" fmla="*/ 47625 w 285750"/>
                  <a:gd name="connsiteY5" fmla="*/ 415925 h 415925"/>
                  <a:gd name="connsiteX6" fmla="*/ 0 w 285750"/>
                  <a:gd name="connsiteY6" fmla="*/ 314325 h 415925"/>
                  <a:gd name="connsiteX7" fmla="*/ 0 w 285750"/>
                  <a:gd name="connsiteY7" fmla="*/ 41275 h 415925"/>
                  <a:gd name="connsiteX8" fmla="*/ 57150 w 285750"/>
                  <a:gd name="connsiteY8" fmla="*/ 0 h 415925"/>
                  <a:gd name="connsiteX0" fmla="*/ 57150 w 285750"/>
                  <a:gd name="connsiteY0" fmla="*/ 3175 h 419100"/>
                  <a:gd name="connsiteX1" fmla="*/ 231775 w 285750"/>
                  <a:gd name="connsiteY1" fmla="*/ 0 h 419100"/>
                  <a:gd name="connsiteX2" fmla="*/ 285750 w 285750"/>
                  <a:gd name="connsiteY2" fmla="*/ 41275 h 419100"/>
                  <a:gd name="connsiteX3" fmla="*/ 285750 w 285750"/>
                  <a:gd name="connsiteY3" fmla="*/ 320675 h 419100"/>
                  <a:gd name="connsiteX4" fmla="*/ 231775 w 285750"/>
                  <a:gd name="connsiteY4" fmla="*/ 419100 h 419100"/>
                  <a:gd name="connsiteX5" fmla="*/ 47625 w 285750"/>
                  <a:gd name="connsiteY5" fmla="*/ 419100 h 419100"/>
                  <a:gd name="connsiteX6" fmla="*/ 0 w 285750"/>
                  <a:gd name="connsiteY6" fmla="*/ 317500 h 419100"/>
                  <a:gd name="connsiteX7" fmla="*/ 0 w 285750"/>
                  <a:gd name="connsiteY7" fmla="*/ 44450 h 419100"/>
                  <a:gd name="connsiteX8" fmla="*/ 57150 w 285750"/>
                  <a:gd name="connsiteY8" fmla="*/ 317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419100">
                    <a:moveTo>
                      <a:pt x="57150" y="3175"/>
                    </a:moveTo>
                    <a:lnTo>
                      <a:pt x="231775" y="0"/>
                    </a:lnTo>
                    <a:lnTo>
                      <a:pt x="285750" y="41275"/>
                    </a:lnTo>
                    <a:lnTo>
                      <a:pt x="285750" y="320675"/>
                    </a:lnTo>
                    <a:lnTo>
                      <a:pt x="231775" y="419100"/>
                    </a:lnTo>
                    <a:lnTo>
                      <a:pt x="47625" y="419100"/>
                    </a:lnTo>
                    <a:lnTo>
                      <a:pt x="0" y="317500"/>
                    </a:lnTo>
                    <a:lnTo>
                      <a:pt x="0" y="44450"/>
                    </a:lnTo>
                    <a:lnTo>
                      <a:pt x="57150" y="31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5794" tIns="47897" rIns="95794" bIns="47897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7" name="Group 214">
              <a:extLst>
                <a:ext uri="{FF2B5EF4-FFF2-40B4-BE49-F238E27FC236}">
                  <a16:creationId xmlns:a16="http://schemas.microsoft.com/office/drawing/2014/main" id="{B0159922-D634-4F6E-BF0E-C97BBE91F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7123" y="3957094"/>
              <a:ext cx="301625" cy="825500"/>
              <a:chOff x="1717337" y="373063"/>
              <a:chExt cx="287338" cy="787400"/>
            </a:xfrm>
          </p:grpSpPr>
          <p:sp>
            <p:nvSpPr>
              <p:cNvPr id="176" name="Line 171">
                <a:extLst>
                  <a:ext uri="{FF2B5EF4-FFF2-40B4-BE49-F238E27FC236}">
                    <a16:creationId xmlns:a16="http://schemas.microsoft.com/office/drawing/2014/main" id="{7DDE5EE7-8654-4D48-BD7F-05B6FAD3D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3212" y="760413"/>
                <a:ext cx="0" cy="400050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172">
                <a:extLst>
                  <a:ext uri="{FF2B5EF4-FFF2-40B4-BE49-F238E27FC236}">
                    <a16:creationId xmlns:a16="http://schemas.microsoft.com/office/drawing/2014/main" id="{D1BF92EF-82F7-4740-800D-0C0591A3D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974" y="760413"/>
                <a:ext cx="0" cy="400050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174">
                <a:extLst>
                  <a:ext uri="{FF2B5EF4-FFF2-40B4-BE49-F238E27FC236}">
                    <a16:creationId xmlns:a16="http://schemas.microsoft.com/office/drawing/2014/main" id="{DBAF7989-7E0C-40B6-94E2-AC87101A6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337" y="373063"/>
                <a:ext cx="287338" cy="525463"/>
              </a:xfrm>
              <a:custGeom>
                <a:avLst/>
                <a:gdLst>
                  <a:gd name="T0" fmla="*/ 2147483646 w 277"/>
                  <a:gd name="T1" fmla="*/ 0 h 517"/>
                  <a:gd name="T2" fmla="*/ 2147483646 w 277"/>
                  <a:gd name="T3" fmla="*/ 0 h 517"/>
                  <a:gd name="T4" fmla="*/ 2147483646 w 277"/>
                  <a:gd name="T5" fmla="*/ 2147483646 h 517"/>
                  <a:gd name="T6" fmla="*/ 2147483646 w 277"/>
                  <a:gd name="T7" fmla="*/ 2147483646 h 517"/>
                  <a:gd name="T8" fmla="*/ 2147483646 w 277"/>
                  <a:gd name="T9" fmla="*/ 2147483646 h 517"/>
                  <a:gd name="T10" fmla="*/ 2147483646 w 277"/>
                  <a:gd name="T11" fmla="*/ 2147483646 h 517"/>
                  <a:gd name="T12" fmla="*/ 2147483646 w 277"/>
                  <a:gd name="T13" fmla="*/ 2147483646 h 517"/>
                  <a:gd name="T14" fmla="*/ 2147483646 w 277"/>
                  <a:gd name="T15" fmla="*/ 2147483646 h 517"/>
                  <a:gd name="T16" fmla="*/ 0 w 277"/>
                  <a:gd name="T17" fmla="*/ 2147483646 h 517"/>
                  <a:gd name="T18" fmla="*/ 0 w 277"/>
                  <a:gd name="T19" fmla="*/ 2147483646 h 517"/>
                  <a:gd name="T20" fmla="*/ 2147483646 w 277"/>
                  <a:gd name="T21" fmla="*/ 2147483646 h 517"/>
                  <a:gd name="T22" fmla="*/ 2147483646 w 277"/>
                  <a:gd name="T23" fmla="*/ 2147483646 h 517"/>
                  <a:gd name="T24" fmla="*/ 214748364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68">
                <a:extLst>
                  <a:ext uri="{FF2B5EF4-FFF2-40B4-BE49-F238E27FC236}">
                    <a16:creationId xmlns:a16="http://schemas.microsoft.com/office/drawing/2014/main" id="{DB12B4AF-D0C3-4267-94F5-EF5B7A93D496}"/>
                  </a:ext>
                </a:extLst>
              </p:cNvPr>
              <p:cNvSpPr/>
              <p:nvPr/>
            </p:nvSpPr>
            <p:spPr>
              <a:xfrm>
                <a:off x="1717358" y="479356"/>
                <a:ext cx="285988" cy="419662"/>
              </a:xfrm>
              <a:custGeom>
                <a:avLst/>
                <a:gdLst>
                  <a:gd name="connsiteX0" fmla="*/ 88900 w 285750"/>
                  <a:gd name="connsiteY0" fmla="*/ 0 h 412750"/>
                  <a:gd name="connsiteX1" fmla="*/ 238125 w 285750"/>
                  <a:gd name="connsiteY1" fmla="*/ 3175 h 412750"/>
                  <a:gd name="connsiteX2" fmla="*/ 285750 w 285750"/>
                  <a:gd name="connsiteY2" fmla="*/ 34925 h 412750"/>
                  <a:gd name="connsiteX3" fmla="*/ 285750 w 285750"/>
                  <a:gd name="connsiteY3" fmla="*/ 314325 h 412750"/>
                  <a:gd name="connsiteX4" fmla="*/ 231775 w 285750"/>
                  <a:gd name="connsiteY4" fmla="*/ 412750 h 412750"/>
                  <a:gd name="connsiteX5" fmla="*/ 47625 w 285750"/>
                  <a:gd name="connsiteY5" fmla="*/ 412750 h 412750"/>
                  <a:gd name="connsiteX6" fmla="*/ 0 w 285750"/>
                  <a:gd name="connsiteY6" fmla="*/ 311150 h 412750"/>
                  <a:gd name="connsiteX7" fmla="*/ 0 w 285750"/>
                  <a:gd name="connsiteY7" fmla="*/ 38100 h 412750"/>
                  <a:gd name="connsiteX8" fmla="*/ 88900 w 285750"/>
                  <a:gd name="connsiteY8" fmla="*/ 0 h 412750"/>
                  <a:gd name="connsiteX0" fmla="*/ 57150 w 285750"/>
                  <a:gd name="connsiteY0" fmla="*/ 0 h 415925"/>
                  <a:gd name="connsiteX1" fmla="*/ 238125 w 285750"/>
                  <a:gd name="connsiteY1" fmla="*/ 6350 h 415925"/>
                  <a:gd name="connsiteX2" fmla="*/ 285750 w 285750"/>
                  <a:gd name="connsiteY2" fmla="*/ 38100 h 415925"/>
                  <a:gd name="connsiteX3" fmla="*/ 285750 w 285750"/>
                  <a:gd name="connsiteY3" fmla="*/ 317500 h 415925"/>
                  <a:gd name="connsiteX4" fmla="*/ 231775 w 285750"/>
                  <a:gd name="connsiteY4" fmla="*/ 415925 h 415925"/>
                  <a:gd name="connsiteX5" fmla="*/ 47625 w 285750"/>
                  <a:gd name="connsiteY5" fmla="*/ 415925 h 415925"/>
                  <a:gd name="connsiteX6" fmla="*/ 0 w 285750"/>
                  <a:gd name="connsiteY6" fmla="*/ 314325 h 415925"/>
                  <a:gd name="connsiteX7" fmla="*/ 0 w 285750"/>
                  <a:gd name="connsiteY7" fmla="*/ 41275 h 415925"/>
                  <a:gd name="connsiteX8" fmla="*/ 57150 w 285750"/>
                  <a:gd name="connsiteY8" fmla="*/ 0 h 415925"/>
                  <a:gd name="connsiteX0" fmla="*/ 57150 w 285750"/>
                  <a:gd name="connsiteY0" fmla="*/ 0 h 415925"/>
                  <a:gd name="connsiteX1" fmla="*/ 234950 w 285750"/>
                  <a:gd name="connsiteY1" fmla="*/ 3175 h 415925"/>
                  <a:gd name="connsiteX2" fmla="*/ 285750 w 285750"/>
                  <a:gd name="connsiteY2" fmla="*/ 38100 h 415925"/>
                  <a:gd name="connsiteX3" fmla="*/ 285750 w 285750"/>
                  <a:gd name="connsiteY3" fmla="*/ 317500 h 415925"/>
                  <a:gd name="connsiteX4" fmla="*/ 231775 w 285750"/>
                  <a:gd name="connsiteY4" fmla="*/ 415925 h 415925"/>
                  <a:gd name="connsiteX5" fmla="*/ 47625 w 285750"/>
                  <a:gd name="connsiteY5" fmla="*/ 415925 h 415925"/>
                  <a:gd name="connsiteX6" fmla="*/ 0 w 285750"/>
                  <a:gd name="connsiteY6" fmla="*/ 314325 h 415925"/>
                  <a:gd name="connsiteX7" fmla="*/ 0 w 285750"/>
                  <a:gd name="connsiteY7" fmla="*/ 41275 h 415925"/>
                  <a:gd name="connsiteX8" fmla="*/ 57150 w 285750"/>
                  <a:gd name="connsiteY8" fmla="*/ 0 h 415925"/>
                  <a:gd name="connsiteX0" fmla="*/ 57150 w 285750"/>
                  <a:gd name="connsiteY0" fmla="*/ 3175 h 419100"/>
                  <a:gd name="connsiteX1" fmla="*/ 231775 w 285750"/>
                  <a:gd name="connsiteY1" fmla="*/ 0 h 419100"/>
                  <a:gd name="connsiteX2" fmla="*/ 285750 w 285750"/>
                  <a:gd name="connsiteY2" fmla="*/ 41275 h 419100"/>
                  <a:gd name="connsiteX3" fmla="*/ 285750 w 285750"/>
                  <a:gd name="connsiteY3" fmla="*/ 320675 h 419100"/>
                  <a:gd name="connsiteX4" fmla="*/ 231775 w 285750"/>
                  <a:gd name="connsiteY4" fmla="*/ 419100 h 419100"/>
                  <a:gd name="connsiteX5" fmla="*/ 47625 w 285750"/>
                  <a:gd name="connsiteY5" fmla="*/ 419100 h 419100"/>
                  <a:gd name="connsiteX6" fmla="*/ 0 w 285750"/>
                  <a:gd name="connsiteY6" fmla="*/ 317500 h 419100"/>
                  <a:gd name="connsiteX7" fmla="*/ 0 w 285750"/>
                  <a:gd name="connsiteY7" fmla="*/ 44450 h 419100"/>
                  <a:gd name="connsiteX8" fmla="*/ 57150 w 285750"/>
                  <a:gd name="connsiteY8" fmla="*/ 317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419100">
                    <a:moveTo>
                      <a:pt x="57150" y="3175"/>
                    </a:moveTo>
                    <a:lnTo>
                      <a:pt x="231775" y="0"/>
                    </a:lnTo>
                    <a:lnTo>
                      <a:pt x="285750" y="41275"/>
                    </a:lnTo>
                    <a:lnTo>
                      <a:pt x="285750" y="320675"/>
                    </a:lnTo>
                    <a:lnTo>
                      <a:pt x="231775" y="419100"/>
                    </a:lnTo>
                    <a:lnTo>
                      <a:pt x="47625" y="419100"/>
                    </a:lnTo>
                    <a:lnTo>
                      <a:pt x="0" y="317500"/>
                    </a:lnTo>
                    <a:lnTo>
                      <a:pt x="0" y="44450"/>
                    </a:lnTo>
                    <a:lnTo>
                      <a:pt x="57150" y="31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5794" tIns="47897" rIns="95794" bIns="47897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8" name="Group 236">
              <a:extLst>
                <a:ext uri="{FF2B5EF4-FFF2-40B4-BE49-F238E27FC236}">
                  <a16:creationId xmlns:a16="http://schemas.microsoft.com/office/drawing/2014/main" id="{B4C4AA25-EDBD-4CFB-918B-22E062E2C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2541" y="4103663"/>
              <a:ext cx="301625" cy="827088"/>
              <a:chOff x="304860" y="199429"/>
              <a:chExt cx="287338" cy="790576"/>
            </a:xfrm>
          </p:grpSpPr>
          <p:grpSp>
            <p:nvGrpSpPr>
              <p:cNvPr id="169" name="Group 229">
                <a:extLst>
                  <a:ext uri="{FF2B5EF4-FFF2-40B4-BE49-F238E27FC236}">
                    <a16:creationId xmlns:a16="http://schemas.microsoft.com/office/drawing/2014/main" id="{410F0C33-206C-44E0-AE6F-614C037D1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860" y="199429"/>
                <a:ext cx="287338" cy="790576"/>
                <a:chOff x="838200" y="381000"/>
                <a:chExt cx="287338" cy="790576"/>
              </a:xfrm>
            </p:grpSpPr>
            <p:sp>
              <p:nvSpPr>
                <p:cNvPr id="173" name="Line 30">
                  <a:extLst>
                    <a:ext uri="{FF2B5EF4-FFF2-40B4-BE49-F238E27FC236}">
                      <a16:creationId xmlns:a16="http://schemas.microsoft.com/office/drawing/2014/main" id="{FE39D0AE-DDF1-47FE-9FA8-F5714B45FF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9313" y="769938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rgbClr val="EAD88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Line 31">
                  <a:extLst>
                    <a:ext uri="{FF2B5EF4-FFF2-40B4-BE49-F238E27FC236}">
                      <a16:creationId xmlns:a16="http://schemas.microsoft.com/office/drawing/2014/main" id="{72691FE3-A1A2-4CEA-B379-69DBA09D5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2838" y="769938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rgbClr val="EAD88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32">
                  <a:extLst>
                    <a:ext uri="{FF2B5EF4-FFF2-40B4-BE49-F238E27FC236}">
                      <a16:creationId xmlns:a16="http://schemas.microsoft.com/office/drawing/2014/main" id="{CFCE4772-296A-4E59-961F-C785107915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200" y="381000"/>
                  <a:ext cx="287338" cy="527050"/>
                </a:xfrm>
                <a:custGeom>
                  <a:avLst/>
                  <a:gdLst>
                    <a:gd name="T0" fmla="*/ 2147483646 w 277"/>
                    <a:gd name="T1" fmla="*/ 0 h 517"/>
                    <a:gd name="T2" fmla="*/ 2147483646 w 277"/>
                    <a:gd name="T3" fmla="*/ 0 h 517"/>
                    <a:gd name="T4" fmla="*/ 2147483646 w 277"/>
                    <a:gd name="T5" fmla="*/ 2147483646 h 517"/>
                    <a:gd name="T6" fmla="*/ 2147483646 w 277"/>
                    <a:gd name="T7" fmla="*/ 2147483646 h 517"/>
                    <a:gd name="T8" fmla="*/ 2147483646 w 277"/>
                    <a:gd name="T9" fmla="*/ 2147483646 h 517"/>
                    <a:gd name="T10" fmla="*/ 2147483646 w 277"/>
                    <a:gd name="T11" fmla="*/ 2147483646 h 517"/>
                    <a:gd name="T12" fmla="*/ 2147483646 w 277"/>
                    <a:gd name="T13" fmla="*/ 2147483646 h 517"/>
                    <a:gd name="T14" fmla="*/ 2147483646 w 277"/>
                    <a:gd name="T15" fmla="*/ 2147483646 h 517"/>
                    <a:gd name="T16" fmla="*/ 0 w 277"/>
                    <a:gd name="T17" fmla="*/ 2147483646 h 517"/>
                    <a:gd name="T18" fmla="*/ 0 w 277"/>
                    <a:gd name="T19" fmla="*/ 2147483646 h 517"/>
                    <a:gd name="T20" fmla="*/ 2147483646 w 277"/>
                    <a:gd name="T21" fmla="*/ 2147483646 h 517"/>
                    <a:gd name="T22" fmla="*/ 2147483646 w 277"/>
                    <a:gd name="T23" fmla="*/ 2147483646 h 517"/>
                    <a:gd name="T24" fmla="*/ 2147483646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233">
                <a:extLst>
                  <a:ext uri="{FF2B5EF4-FFF2-40B4-BE49-F238E27FC236}">
                    <a16:creationId xmlns:a16="http://schemas.microsoft.com/office/drawing/2014/main" id="{996E552E-49C6-4B40-B2CF-C5040A2504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932779">
                <a:off x="322690" y="419842"/>
                <a:ext cx="255282" cy="152400"/>
                <a:chOff x="4827740" y="2209801"/>
                <a:chExt cx="255282" cy="152400"/>
              </a:xfrm>
            </p:grpSpPr>
            <p:pic>
              <p:nvPicPr>
                <p:cNvPr id="171" name="Picture 234">
                  <a:extLst>
                    <a:ext uri="{FF2B5EF4-FFF2-40B4-BE49-F238E27FC236}">
                      <a16:creationId xmlns:a16="http://schemas.microsoft.com/office/drawing/2014/main" id="{B7F9D3FD-D06B-42DA-8850-0D5D7A777C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7762" y="2209801"/>
                  <a:ext cx="12526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2" name="Picture 235">
                  <a:extLst>
                    <a:ext uri="{FF2B5EF4-FFF2-40B4-BE49-F238E27FC236}">
                      <a16:creationId xmlns:a16="http://schemas.microsoft.com/office/drawing/2014/main" id="{3F737775-E311-4956-BFE7-4EAF133E8C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827740" y="2209801"/>
                  <a:ext cx="12526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pic>
        <p:nvPicPr>
          <p:cNvPr id="184" name="Picture 2">
            <a:extLst>
              <a:ext uri="{FF2B5EF4-FFF2-40B4-BE49-F238E27FC236}">
                <a16:creationId xmlns:a16="http://schemas.microsoft.com/office/drawing/2014/main" id="{AC1BF856-C0BA-4609-8312-9E48765B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8039894"/>
            <a:ext cx="1519238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A7634235-4190-4498-AA82-E0A7FA737DCF}"/>
              </a:ext>
            </a:extLst>
          </p:cNvPr>
          <p:cNvSpPr txBox="1"/>
          <p:nvPr/>
        </p:nvSpPr>
        <p:spPr>
          <a:xfrm>
            <a:off x="2121321" y="4375453"/>
            <a:ext cx="69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321C177-9ABF-488F-85FA-6492EFF78A75}"/>
              </a:ext>
            </a:extLst>
          </p:cNvPr>
          <p:cNvSpPr txBox="1"/>
          <p:nvPr/>
        </p:nvSpPr>
        <p:spPr>
          <a:xfrm>
            <a:off x="2504148" y="5425217"/>
            <a:ext cx="69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89AAA31-67F0-4C33-9A35-50994970095C}"/>
              </a:ext>
            </a:extLst>
          </p:cNvPr>
          <p:cNvSpPr txBox="1"/>
          <p:nvPr/>
        </p:nvSpPr>
        <p:spPr>
          <a:xfrm>
            <a:off x="2968696" y="5712600"/>
            <a:ext cx="69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T12</a:t>
            </a:r>
          </a:p>
        </p:txBody>
      </p:sp>
      <p:grpSp>
        <p:nvGrpSpPr>
          <p:cNvPr id="113" name="Group 72">
            <a:extLst>
              <a:ext uri="{FF2B5EF4-FFF2-40B4-BE49-F238E27FC236}">
                <a16:creationId xmlns:a16="http://schemas.microsoft.com/office/drawing/2014/main" id="{8C2AA7CA-4CC4-43B3-B4C4-3D09D6A1B830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7307263"/>
            <a:ext cx="958850" cy="1158875"/>
            <a:chOff x="3576638" y="6792913"/>
            <a:chExt cx="958850" cy="1158875"/>
          </a:xfrm>
        </p:grpSpPr>
        <p:sp>
          <p:nvSpPr>
            <p:cNvPr id="114" name="Rectangle 164">
              <a:extLst>
                <a:ext uri="{FF2B5EF4-FFF2-40B4-BE49-F238E27FC236}">
                  <a16:creationId xmlns:a16="http://schemas.microsoft.com/office/drawing/2014/main" id="{53B2945A-BB48-461B-97BA-5EC0DA2D5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638" y="6792913"/>
              <a:ext cx="958850" cy="11588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86"/>
            </a:p>
          </p:txBody>
        </p:sp>
        <p:sp>
          <p:nvSpPr>
            <p:cNvPr id="115" name="Rectangle 166">
              <a:extLst>
                <a:ext uri="{FF2B5EF4-FFF2-40B4-BE49-F238E27FC236}">
                  <a16:creationId xmlns:a16="http://schemas.microsoft.com/office/drawing/2014/main" id="{95CCB4AE-92C8-43D5-B9AB-2D4370E98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825" y="7038975"/>
              <a:ext cx="496888" cy="9001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86"/>
            </a:p>
          </p:txBody>
        </p:sp>
        <p:grpSp>
          <p:nvGrpSpPr>
            <p:cNvPr id="116" name="Group 75">
              <a:extLst>
                <a:ext uri="{FF2B5EF4-FFF2-40B4-BE49-F238E27FC236}">
                  <a16:creationId xmlns:a16="http://schemas.microsoft.com/office/drawing/2014/main" id="{20DE97F9-E160-4D1B-9F63-FA659A24F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7364535"/>
              <a:ext cx="188317" cy="248917"/>
              <a:chOff x="4765306" y="7330871"/>
              <a:chExt cx="188317" cy="248917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B51D480-345D-4387-8A77-AA7A7B00EE06}"/>
                  </a:ext>
                </a:extLst>
              </p:cNvPr>
              <p:cNvSpPr/>
              <p:nvPr/>
            </p:nvSpPr>
            <p:spPr>
              <a:xfrm>
                <a:off x="4765306" y="7330749"/>
                <a:ext cx="188913" cy="24923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" name="Oval 167">
                <a:extLst>
                  <a:ext uri="{FF2B5EF4-FFF2-40B4-BE49-F238E27FC236}">
                    <a16:creationId xmlns:a16="http://schemas.microsoft.com/office/drawing/2014/main" id="{A3743498-8691-40E8-89EC-CF5164C43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269" y="7394249"/>
                <a:ext cx="58737" cy="1222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886"/>
              </a:p>
            </p:txBody>
          </p:sp>
        </p:grpSp>
        <p:sp>
          <p:nvSpPr>
            <p:cNvPr id="117" name="Line 168">
              <a:extLst>
                <a:ext uri="{FF2B5EF4-FFF2-40B4-BE49-F238E27FC236}">
                  <a16:creationId xmlns:a16="http://schemas.microsoft.com/office/drawing/2014/main" id="{7D536775-D68C-4F31-838D-28647C4FE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840" y="7156086"/>
              <a:ext cx="0" cy="121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69">
              <a:extLst>
                <a:ext uri="{FF2B5EF4-FFF2-40B4-BE49-F238E27FC236}">
                  <a16:creationId xmlns:a16="http://schemas.microsoft.com/office/drawing/2014/main" id="{5659E014-A9E3-47D0-916B-D4C07A8A8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840" y="7640317"/>
              <a:ext cx="0" cy="121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185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180</cp:revision>
  <dcterms:created xsi:type="dcterms:W3CDTF">2002-08-21T12:11:08Z</dcterms:created>
  <dcterms:modified xsi:type="dcterms:W3CDTF">2020-03-01T20:59:46Z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