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25766"/>
              </p:ext>
            </p:extLst>
          </p:nvPr>
        </p:nvGraphicFramePr>
        <p:xfrm>
          <a:off x="152400" y="152400"/>
          <a:ext cx="7010400" cy="442196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Home-made Body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Armour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Walking back to your car, you’re attacked by some random hooligans with home-made body-armor. Protect yourself.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Standing squarely facing the wall at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holstered, hands relaxed at sides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pointed downrange, squarely facing wall.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4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with 2 shots to the body, 1 to the head (order is required) from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engage T2-T7 and PP1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T1 must be shot 3 times, 2 to the body, 1 to the head, in that order.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36" name="Group 170">
            <a:extLst>
              <a:ext uri="{FF2B5EF4-FFF2-40B4-BE49-F238E27FC236}">
                <a16:creationId xmlns:a16="http://schemas.microsoft.com/office/drawing/2014/main" id="{113C5A43-F49F-4A93-BDF5-B199BA72F0FD}"/>
              </a:ext>
            </a:extLst>
          </p:cNvPr>
          <p:cNvGrpSpPr>
            <a:grpSpLocks/>
          </p:cNvGrpSpPr>
          <p:nvPr/>
        </p:nvGrpSpPr>
        <p:grpSpPr bwMode="auto">
          <a:xfrm>
            <a:off x="3083487" y="5959543"/>
            <a:ext cx="288925" cy="787400"/>
            <a:chOff x="1008" y="2592"/>
            <a:chExt cx="182" cy="496"/>
          </a:xfrm>
        </p:grpSpPr>
        <p:sp>
          <p:nvSpPr>
            <p:cNvPr id="37" name="Line 171">
              <a:extLst>
                <a:ext uri="{FF2B5EF4-FFF2-40B4-BE49-F238E27FC236}">
                  <a16:creationId xmlns:a16="http://schemas.microsoft.com/office/drawing/2014/main" id="{0E85A3AD-2A5E-46EE-A3A8-34755AEA1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72">
              <a:extLst>
                <a:ext uri="{FF2B5EF4-FFF2-40B4-BE49-F238E27FC236}">
                  <a16:creationId xmlns:a16="http://schemas.microsoft.com/office/drawing/2014/main" id="{384C19ED-88D8-4FCF-AFCA-7E1C55387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173">
              <a:extLst>
                <a:ext uri="{FF2B5EF4-FFF2-40B4-BE49-F238E27FC236}">
                  <a16:creationId xmlns:a16="http://schemas.microsoft.com/office/drawing/2014/main" id="{6D141E5F-DC41-45D6-8DB8-722F1E2FDB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40" name="Freeform 174">
                <a:extLst>
                  <a:ext uri="{FF2B5EF4-FFF2-40B4-BE49-F238E27FC236}">
                    <a16:creationId xmlns:a16="http://schemas.microsoft.com/office/drawing/2014/main" id="{A5FC9040-B65B-4002-AFD8-935B3BA9E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75">
                <a:extLst>
                  <a:ext uri="{FF2B5EF4-FFF2-40B4-BE49-F238E27FC236}">
                    <a16:creationId xmlns:a16="http://schemas.microsoft.com/office/drawing/2014/main" id="{CB697901-3139-4E9E-B249-8EC634D6F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2" name="Freeform 301">
            <a:extLst>
              <a:ext uri="{FF2B5EF4-FFF2-40B4-BE49-F238E27FC236}">
                <a16:creationId xmlns:a16="http://schemas.microsoft.com/office/drawing/2014/main" id="{33F4D6E1-B180-46F6-B5FD-860A2803CF69}"/>
              </a:ext>
            </a:extLst>
          </p:cNvPr>
          <p:cNvSpPr>
            <a:spLocks/>
          </p:cNvSpPr>
          <p:nvPr/>
        </p:nvSpPr>
        <p:spPr bwMode="auto">
          <a:xfrm flipH="1">
            <a:off x="4029666" y="5612556"/>
            <a:ext cx="123285" cy="1525533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955F7-1ADC-4044-B67F-BBFA4E4A2DF4}"/>
              </a:ext>
            </a:extLst>
          </p:cNvPr>
          <p:cNvCxnSpPr>
            <a:cxnSpLocks/>
          </p:cNvCxnSpPr>
          <p:nvPr/>
        </p:nvCxnSpPr>
        <p:spPr>
          <a:xfrm flipV="1">
            <a:off x="5869534" y="8487616"/>
            <a:ext cx="0" cy="4696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CC22E-8A9C-4B48-ABF2-6DBA0F7BE0C3}"/>
              </a:ext>
            </a:extLst>
          </p:cNvPr>
          <p:cNvSpPr txBox="1"/>
          <p:nvPr/>
        </p:nvSpPr>
        <p:spPr>
          <a:xfrm>
            <a:off x="5398461" y="852093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669FA4-92A2-4B57-A165-26C2E09D797B}"/>
              </a:ext>
            </a:extLst>
          </p:cNvPr>
          <p:cNvSpPr txBox="1"/>
          <p:nvPr/>
        </p:nvSpPr>
        <p:spPr>
          <a:xfrm>
            <a:off x="5831456" y="4615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B92162-20AC-40AB-B615-FCB70F7038FB}"/>
              </a:ext>
            </a:extLst>
          </p:cNvPr>
          <p:cNvSpPr txBox="1"/>
          <p:nvPr/>
        </p:nvSpPr>
        <p:spPr>
          <a:xfrm>
            <a:off x="1519752" y="507552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47" name="Group 29">
            <a:extLst>
              <a:ext uri="{FF2B5EF4-FFF2-40B4-BE49-F238E27FC236}">
                <a16:creationId xmlns:a16="http://schemas.microsoft.com/office/drawing/2014/main" id="{3872D051-6BC8-4DE7-A62B-9E2EC87C967E}"/>
              </a:ext>
            </a:extLst>
          </p:cNvPr>
          <p:cNvGrpSpPr>
            <a:grpSpLocks/>
          </p:cNvGrpSpPr>
          <p:nvPr/>
        </p:nvGrpSpPr>
        <p:grpSpPr bwMode="auto">
          <a:xfrm>
            <a:off x="5931861" y="5075522"/>
            <a:ext cx="287338" cy="790575"/>
            <a:chOff x="528" y="240"/>
            <a:chExt cx="181" cy="498"/>
          </a:xfrm>
        </p:grpSpPr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37EF5FD1-31DF-4B4C-81FF-313D9D555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59713FC0-69E4-4701-80DD-B23C03CA5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4C602E6-9838-4D50-945A-F267D3978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Rectangle 11">
            <a:extLst>
              <a:ext uri="{FF2B5EF4-FFF2-40B4-BE49-F238E27FC236}">
                <a16:creationId xmlns:a16="http://schemas.microsoft.com/office/drawing/2014/main" id="{3EF5EF46-9D78-4CC6-9E3C-7B68D50F0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671" y="7241068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2" name="Group 44">
            <a:extLst>
              <a:ext uri="{FF2B5EF4-FFF2-40B4-BE49-F238E27FC236}">
                <a16:creationId xmlns:a16="http://schemas.microsoft.com/office/drawing/2014/main" id="{3248EC77-DA2A-4ED6-A48F-E8D2F7618375}"/>
              </a:ext>
            </a:extLst>
          </p:cNvPr>
          <p:cNvGrpSpPr>
            <a:grpSpLocks/>
          </p:cNvGrpSpPr>
          <p:nvPr/>
        </p:nvGrpSpPr>
        <p:grpSpPr bwMode="auto">
          <a:xfrm>
            <a:off x="4699947" y="5806231"/>
            <a:ext cx="287338" cy="787400"/>
            <a:chOff x="1756" y="2113"/>
            <a:chExt cx="181" cy="499"/>
          </a:xfrm>
        </p:grpSpPr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1B6BFA98-9842-46C6-A5A0-C10366715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C638E727-B22E-4F5E-88B4-795A29DA1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" name="Group 47">
              <a:extLst>
                <a:ext uri="{FF2B5EF4-FFF2-40B4-BE49-F238E27FC236}">
                  <a16:creationId xmlns:a16="http://schemas.microsoft.com/office/drawing/2014/main" id="{C5710C3B-B23F-4D8F-B545-716CCCBF6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7" name="Freeform 48">
                <a:extLst>
                  <a:ext uri="{FF2B5EF4-FFF2-40B4-BE49-F238E27FC236}">
                    <a16:creationId xmlns:a16="http://schemas.microsoft.com/office/drawing/2014/main" id="{52D451F5-00F6-49AA-BD07-3A606AFD1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49">
                <a:extLst>
                  <a:ext uri="{FF2B5EF4-FFF2-40B4-BE49-F238E27FC236}">
                    <a16:creationId xmlns:a16="http://schemas.microsoft.com/office/drawing/2014/main" id="{39C33EDB-F187-4C9C-8B02-185488B1C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50">
                <a:extLst>
                  <a:ext uri="{FF2B5EF4-FFF2-40B4-BE49-F238E27FC236}">
                    <a16:creationId xmlns:a16="http://schemas.microsoft.com/office/drawing/2014/main" id="{48FD48CA-BE0C-42AE-9A27-DD897C4189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0" name="Group 170">
            <a:extLst>
              <a:ext uri="{FF2B5EF4-FFF2-40B4-BE49-F238E27FC236}">
                <a16:creationId xmlns:a16="http://schemas.microsoft.com/office/drawing/2014/main" id="{FB6C7150-542D-4A4D-965C-20D78557BF02}"/>
              </a:ext>
            </a:extLst>
          </p:cNvPr>
          <p:cNvGrpSpPr>
            <a:grpSpLocks/>
          </p:cNvGrpSpPr>
          <p:nvPr/>
        </p:nvGrpSpPr>
        <p:grpSpPr bwMode="auto">
          <a:xfrm>
            <a:off x="4295930" y="5612556"/>
            <a:ext cx="288925" cy="787400"/>
            <a:chOff x="1008" y="2592"/>
            <a:chExt cx="182" cy="496"/>
          </a:xfrm>
        </p:grpSpPr>
        <p:sp>
          <p:nvSpPr>
            <p:cNvPr id="61" name="Line 171">
              <a:extLst>
                <a:ext uri="{FF2B5EF4-FFF2-40B4-BE49-F238E27FC236}">
                  <a16:creationId xmlns:a16="http://schemas.microsoft.com/office/drawing/2014/main" id="{7498CB7A-3370-4095-83B5-CADA56E0C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72">
              <a:extLst>
                <a:ext uri="{FF2B5EF4-FFF2-40B4-BE49-F238E27FC236}">
                  <a16:creationId xmlns:a16="http://schemas.microsoft.com/office/drawing/2014/main" id="{7BD0C4FE-C1A5-4745-9D65-F927BCF38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173">
              <a:extLst>
                <a:ext uri="{FF2B5EF4-FFF2-40B4-BE49-F238E27FC236}">
                  <a16:creationId xmlns:a16="http://schemas.microsoft.com/office/drawing/2014/main" id="{630F0740-0E86-41B9-9732-FFC8FD94B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4" name="Freeform 174">
                <a:extLst>
                  <a:ext uri="{FF2B5EF4-FFF2-40B4-BE49-F238E27FC236}">
                    <a16:creationId xmlns:a16="http://schemas.microsoft.com/office/drawing/2014/main" id="{B1323D67-E3AC-4505-8D36-E4F7174EA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75">
                <a:extLst>
                  <a:ext uri="{FF2B5EF4-FFF2-40B4-BE49-F238E27FC236}">
                    <a16:creationId xmlns:a16="http://schemas.microsoft.com/office/drawing/2014/main" id="{76625732-2E91-48D0-9B38-E2D28C136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6" name="Group 4">
            <a:extLst>
              <a:ext uri="{FF2B5EF4-FFF2-40B4-BE49-F238E27FC236}">
                <a16:creationId xmlns:a16="http://schemas.microsoft.com/office/drawing/2014/main" id="{9F499B2C-CAD4-4DA4-9B21-080A6E989D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84826" y="6393946"/>
            <a:ext cx="360363" cy="838200"/>
            <a:chOff x="-2155" y="1485"/>
            <a:chExt cx="227" cy="528"/>
          </a:xfrm>
        </p:grpSpPr>
        <p:sp>
          <p:nvSpPr>
            <p:cNvPr id="67" name="AutoShape 3">
              <a:extLst>
                <a:ext uri="{FF2B5EF4-FFF2-40B4-BE49-F238E27FC236}">
                  <a16:creationId xmlns:a16="http://schemas.microsoft.com/office/drawing/2014/main" id="{9E047A02-3000-4BDD-82C8-B7EB57492F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D346047C-CB40-4797-AAAB-9B7EFB5C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F8DBC160-D50F-4957-A052-B726D997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6CCB15BC-2F28-4D48-9B80-02CEECD94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8">
              <a:extLst>
                <a:ext uri="{FF2B5EF4-FFF2-40B4-BE49-F238E27FC236}">
                  <a16:creationId xmlns:a16="http://schemas.microsoft.com/office/drawing/2014/main" id="{F861F08E-E46F-492F-95A1-9FAFFEE5F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9">
              <a:extLst>
                <a:ext uri="{FF2B5EF4-FFF2-40B4-BE49-F238E27FC236}">
                  <a16:creationId xmlns:a16="http://schemas.microsoft.com/office/drawing/2014/main" id="{B8B4BED3-9139-426E-B9C6-952ECE16F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0">
              <a:extLst>
                <a:ext uri="{FF2B5EF4-FFF2-40B4-BE49-F238E27FC236}">
                  <a16:creationId xmlns:a16="http://schemas.microsoft.com/office/drawing/2014/main" id="{666DEE35-3C37-441B-9212-B8E326BD2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1">
              <a:extLst>
                <a:ext uri="{FF2B5EF4-FFF2-40B4-BE49-F238E27FC236}">
                  <a16:creationId xmlns:a16="http://schemas.microsoft.com/office/drawing/2014/main" id="{EE9130DB-1586-439D-961C-7FADA3DC3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2">
              <a:extLst>
                <a:ext uri="{FF2B5EF4-FFF2-40B4-BE49-F238E27FC236}">
                  <a16:creationId xmlns:a16="http://schemas.microsoft.com/office/drawing/2014/main" id="{D6C6E044-1BEC-4238-A7A5-94ECD5B01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3">
              <a:extLst>
                <a:ext uri="{FF2B5EF4-FFF2-40B4-BE49-F238E27FC236}">
                  <a16:creationId xmlns:a16="http://schemas.microsoft.com/office/drawing/2014/main" id="{EDBCEC77-D302-4A04-922D-D9A976352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4">
              <a:extLst>
                <a:ext uri="{FF2B5EF4-FFF2-40B4-BE49-F238E27FC236}">
                  <a16:creationId xmlns:a16="http://schemas.microsoft.com/office/drawing/2014/main" id="{E4174E30-5DFE-4FCE-B533-237011E90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03FEA429-C3F8-4F52-9576-54F98A47F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7592A0F3-8572-499A-9B80-9F4ADF43E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7">
              <a:extLst>
                <a:ext uri="{FF2B5EF4-FFF2-40B4-BE49-F238E27FC236}">
                  <a16:creationId xmlns:a16="http://schemas.microsoft.com/office/drawing/2014/main" id="{A1131A24-D10E-4874-BF1B-34CF9E224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F8ADF479-C18A-4206-84C7-7389FD723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89CCF602-73B4-4B27-B157-6C445D101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0">
              <a:extLst>
                <a:ext uri="{FF2B5EF4-FFF2-40B4-BE49-F238E27FC236}">
                  <a16:creationId xmlns:a16="http://schemas.microsoft.com/office/drawing/2014/main" id="{A434B268-3C3E-4925-8BAD-033945975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1">
              <a:extLst>
                <a:ext uri="{FF2B5EF4-FFF2-40B4-BE49-F238E27FC236}">
                  <a16:creationId xmlns:a16="http://schemas.microsoft.com/office/drawing/2014/main" id="{84F903CC-7A9C-43EF-851D-70E489D8C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EC4C7922-7790-4295-95D9-7CDC1E53A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3">
              <a:extLst>
                <a:ext uri="{FF2B5EF4-FFF2-40B4-BE49-F238E27FC236}">
                  <a16:creationId xmlns:a16="http://schemas.microsoft.com/office/drawing/2014/main" id="{73F57334-255A-4CA4-96F4-9EEAAE83C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4">
              <a:extLst>
                <a:ext uri="{FF2B5EF4-FFF2-40B4-BE49-F238E27FC236}">
                  <a16:creationId xmlns:a16="http://schemas.microsoft.com/office/drawing/2014/main" id="{5F588586-97C3-4F71-9692-3EB89CD46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5">
              <a:extLst>
                <a:ext uri="{FF2B5EF4-FFF2-40B4-BE49-F238E27FC236}">
                  <a16:creationId xmlns:a16="http://schemas.microsoft.com/office/drawing/2014/main" id="{70F5DF77-480B-4F9E-80D7-8CC8E28FD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6">
              <a:extLst>
                <a:ext uri="{FF2B5EF4-FFF2-40B4-BE49-F238E27FC236}">
                  <a16:creationId xmlns:a16="http://schemas.microsoft.com/office/drawing/2014/main" id="{E4038BE8-E26D-4723-A0B2-2C9A1AFF7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7">
              <a:extLst>
                <a:ext uri="{FF2B5EF4-FFF2-40B4-BE49-F238E27FC236}">
                  <a16:creationId xmlns:a16="http://schemas.microsoft.com/office/drawing/2014/main" id="{1BCAEA2C-5A79-49C2-A958-76C819A4E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8">
              <a:extLst>
                <a:ext uri="{FF2B5EF4-FFF2-40B4-BE49-F238E27FC236}">
                  <a16:creationId xmlns:a16="http://schemas.microsoft.com/office/drawing/2014/main" id="{1919844B-8400-4F5D-A36C-839A9BEEC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C7AF201-1BB1-4BDD-BFB0-1EA66BFD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F3B906D-848B-426B-BEE0-88C22974772D}"/>
              </a:ext>
            </a:extLst>
          </p:cNvPr>
          <p:cNvCxnSpPr>
            <a:cxnSpLocks/>
          </p:cNvCxnSpPr>
          <p:nvPr/>
        </p:nvCxnSpPr>
        <p:spPr>
          <a:xfrm flipH="1" flipV="1">
            <a:off x="4699948" y="7621675"/>
            <a:ext cx="198437" cy="41203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7A8FAB8-B10E-4EF6-90DF-E2F19936D031}"/>
              </a:ext>
            </a:extLst>
          </p:cNvPr>
          <p:cNvSpPr txBox="1"/>
          <p:nvPr/>
        </p:nvSpPr>
        <p:spPr>
          <a:xfrm>
            <a:off x="4260210" y="770375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EFD2482-3583-45AC-ACE7-11C1B8DE5008}"/>
              </a:ext>
            </a:extLst>
          </p:cNvPr>
          <p:cNvCxnSpPr>
            <a:cxnSpLocks/>
          </p:cNvCxnSpPr>
          <p:nvPr/>
        </p:nvCxnSpPr>
        <p:spPr>
          <a:xfrm flipH="1">
            <a:off x="3351932" y="7598732"/>
            <a:ext cx="148039" cy="43497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5B1A963-94C7-4E32-A428-D14B730CDD7A}"/>
              </a:ext>
            </a:extLst>
          </p:cNvPr>
          <p:cNvSpPr txBox="1"/>
          <p:nvPr/>
        </p:nvSpPr>
        <p:spPr>
          <a:xfrm>
            <a:off x="3523526" y="76982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grpSp>
        <p:nvGrpSpPr>
          <p:cNvPr id="97" name="Group 21">
            <a:extLst>
              <a:ext uri="{FF2B5EF4-FFF2-40B4-BE49-F238E27FC236}">
                <a16:creationId xmlns:a16="http://schemas.microsoft.com/office/drawing/2014/main" id="{920944A0-E07F-429A-BF3C-85D4DFD0D56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406804"/>
            <a:ext cx="185738" cy="660400"/>
            <a:chOff x="5403" y="3457"/>
            <a:chExt cx="209" cy="755"/>
          </a:xfrm>
        </p:grpSpPr>
        <p:sp>
          <p:nvSpPr>
            <p:cNvPr id="98" name="Oval 22">
              <a:extLst>
                <a:ext uri="{FF2B5EF4-FFF2-40B4-BE49-F238E27FC236}">
                  <a16:creationId xmlns:a16="http://schemas.microsoft.com/office/drawing/2014/main" id="{D6A8BE1B-EC12-4C0D-A847-1C6922DE9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Oval 23">
              <a:extLst>
                <a:ext uri="{FF2B5EF4-FFF2-40B4-BE49-F238E27FC236}">
                  <a16:creationId xmlns:a16="http://schemas.microsoft.com/office/drawing/2014/main" id="{86796A53-BD84-4561-BA7F-7F7F4FF77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6550B959-251F-4D99-9895-B227E4451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FF6A4E96-43C3-4E78-B24E-469D59CD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1195CAD3-EAD1-49A8-A53A-0A0D40E28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18EEA01C-5AD0-41CA-B789-BD7A70596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E88FF9A0-3E72-4ED2-A290-FFD151131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" name="Group 44">
            <a:extLst>
              <a:ext uri="{FF2B5EF4-FFF2-40B4-BE49-F238E27FC236}">
                <a16:creationId xmlns:a16="http://schemas.microsoft.com/office/drawing/2014/main" id="{144E3D46-2E3B-49FD-BE54-A24F2357CD2C}"/>
              </a:ext>
            </a:extLst>
          </p:cNvPr>
          <p:cNvGrpSpPr>
            <a:grpSpLocks/>
          </p:cNvGrpSpPr>
          <p:nvPr/>
        </p:nvGrpSpPr>
        <p:grpSpPr bwMode="auto">
          <a:xfrm>
            <a:off x="3273986" y="5526779"/>
            <a:ext cx="287338" cy="787400"/>
            <a:chOff x="1756" y="2113"/>
            <a:chExt cx="181" cy="499"/>
          </a:xfrm>
        </p:grpSpPr>
        <p:sp>
          <p:nvSpPr>
            <p:cNvPr id="106" name="Line 45">
              <a:extLst>
                <a:ext uri="{FF2B5EF4-FFF2-40B4-BE49-F238E27FC236}">
                  <a16:creationId xmlns:a16="http://schemas.microsoft.com/office/drawing/2014/main" id="{16D2DEB8-A337-4EF7-91BA-F62F81097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6">
              <a:extLst>
                <a:ext uri="{FF2B5EF4-FFF2-40B4-BE49-F238E27FC236}">
                  <a16:creationId xmlns:a16="http://schemas.microsoft.com/office/drawing/2014/main" id="{67A3E678-2930-4CC2-A4BE-8AD3FADFC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" name="Group 47">
              <a:extLst>
                <a:ext uri="{FF2B5EF4-FFF2-40B4-BE49-F238E27FC236}">
                  <a16:creationId xmlns:a16="http://schemas.microsoft.com/office/drawing/2014/main" id="{B703EA26-9219-426C-B95B-A00D02B54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E0E3D596-AEC9-45A5-AC82-039422C91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F5BAB7AF-3CD7-44C9-AF8F-DB7059F6A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4A82EAC3-5A16-4811-A8A6-AF7A9F5060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70">
            <a:extLst>
              <a:ext uri="{FF2B5EF4-FFF2-40B4-BE49-F238E27FC236}">
                <a16:creationId xmlns:a16="http://schemas.microsoft.com/office/drawing/2014/main" id="{BE074815-B8D8-4254-8E86-6F5281DB904A}"/>
              </a:ext>
            </a:extLst>
          </p:cNvPr>
          <p:cNvGrpSpPr>
            <a:grpSpLocks/>
          </p:cNvGrpSpPr>
          <p:nvPr/>
        </p:nvGrpSpPr>
        <p:grpSpPr bwMode="auto">
          <a:xfrm>
            <a:off x="3545030" y="5144779"/>
            <a:ext cx="288925" cy="787400"/>
            <a:chOff x="1008" y="2592"/>
            <a:chExt cx="182" cy="496"/>
          </a:xfrm>
        </p:grpSpPr>
        <p:sp>
          <p:nvSpPr>
            <p:cNvPr id="113" name="Line 171">
              <a:extLst>
                <a:ext uri="{FF2B5EF4-FFF2-40B4-BE49-F238E27FC236}">
                  <a16:creationId xmlns:a16="http://schemas.microsoft.com/office/drawing/2014/main" id="{BBE32790-03CF-4D3A-BC54-6A453CAE6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72">
              <a:extLst>
                <a:ext uri="{FF2B5EF4-FFF2-40B4-BE49-F238E27FC236}">
                  <a16:creationId xmlns:a16="http://schemas.microsoft.com/office/drawing/2014/main" id="{BB443B18-C5BA-4F70-817C-7E38C039E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173">
              <a:extLst>
                <a:ext uri="{FF2B5EF4-FFF2-40B4-BE49-F238E27FC236}">
                  <a16:creationId xmlns:a16="http://schemas.microsoft.com/office/drawing/2014/main" id="{70098290-3D61-4D5C-868B-A9CD3F8C4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" name="Freeform 174">
                <a:extLst>
                  <a:ext uri="{FF2B5EF4-FFF2-40B4-BE49-F238E27FC236}">
                    <a16:creationId xmlns:a16="http://schemas.microsoft.com/office/drawing/2014/main" id="{A2A98C1C-B114-475E-986C-0A0B93055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5">
                <a:extLst>
                  <a:ext uri="{FF2B5EF4-FFF2-40B4-BE49-F238E27FC236}">
                    <a16:creationId xmlns:a16="http://schemas.microsoft.com/office/drawing/2014/main" id="{B81616A8-7196-45F1-BB03-62917D1DC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" name="Group 13">
            <a:extLst>
              <a:ext uri="{FF2B5EF4-FFF2-40B4-BE49-F238E27FC236}">
                <a16:creationId xmlns:a16="http://schemas.microsoft.com/office/drawing/2014/main" id="{F04B1EED-5A39-40BA-8C1F-9CC54839091E}"/>
              </a:ext>
            </a:extLst>
          </p:cNvPr>
          <p:cNvGrpSpPr>
            <a:grpSpLocks/>
          </p:cNvGrpSpPr>
          <p:nvPr/>
        </p:nvGrpSpPr>
        <p:grpSpPr bwMode="auto">
          <a:xfrm>
            <a:off x="2859160" y="6230141"/>
            <a:ext cx="393700" cy="1271588"/>
            <a:chOff x="2901" y="4325"/>
            <a:chExt cx="236" cy="690"/>
          </a:xfrm>
        </p:grpSpPr>
        <p:sp>
          <p:nvSpPr>
            <p:cNvPr id="119" name="AutoShape 14">
              <a:extLst>
                <a:ext uri="{FF2B5EF4-FFF2-40B4-BE49-F238E27FC236}">
                  <a16:creationId xmlns:a16="http://schemas.microsoft.com/office/drawing/2014/main" id="{7E21FA8C-A6B1-4567-A053-8DCED052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0" name="AutoShape 15">
              <a:extLst>
                <a:ext uri="{FF2B5EF4-FFF2-40B4-BE49-F238E27FC236}">
                  <a16:creationId xmlns:a16="http://schemas.microsoft.com/office/drawing/2014/main" id="{CC8B48E0-CCE7-4761-8D14-6987556C0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1" name="Group 4">
            <a:extLst>
              <a:ext uri="{FF2B5EF4-FFF2-40B4-BE49-F238E27FC236}">
                <a16:creationId xmlns:a16="http://schemas.microsoft.com/office/drawing/2014/main" id="{851D6615-CE46-4938-AE36-A961336AB7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1439" y="6043368"/>
            <a:ext cx="360363" cy="838200"/>
            <a:chOff x="-2155" y="1485"/>
            <a:chExt cx="227" cy="528"/>
          </a:xfrm>
        </p:grpSpPr>
        <p:sp>
          <p:nvSpPr>
            <p:cNvPr id="122" name="AutoShape 3">
              <a:extLst>
                <a:ext uri="{FF2B5EF4-FFF2-40B4-BE49-F238E27FC236}">
                  <a16:creationId xmlns:a16="http://schemas.microsoft.com/office/drawing/2014/main" id="{CB25DD75-45F9-4D72-B060-F66C5A905DA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5">
              <a:extLst>
                <a:ext uri="{FF2B5EF4-FFF2-40B4-BE49-F238E27FC236}">
                  <a16:creationId xmlns:a16="http://schemas.microsoft.com/office/drawing/2014/main" id="{F90E95BC-9819-4EC7-B341-D00530C8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6">
              <a:extLst>
                <a:ext uri="{FF2B5EF4-FFF2-40B4-BE49-F238E27FC236}">
                  <a16:creationId xmlns:a16="http://schemas.microsoft.com/office/drawing/2014/main" id="{CCD3EE92-3389-4530-B01E-F1CA3F9D9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D33FC9BD-B43D-4415-86A9-275E82B6F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8">
              <a:extLst>
                <a:ext uri="{FF2B5EF4-FFF2-40B4-BE49-F238E27FC236}">
                  <a16:creationId xmlns:a16="http://schemas.microsoft.com/office/drawing/2014/main" id="{075BA767-C784-4BBF-8F8B-06745D842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9">
              <a:extLst>
                <a:ext uri="{FF2B5EF4-FFF2-40B4-BE49-F238E27FC236}">
                  <a16:creationId xmlns:a16="http://schemas.microsoft.com/office/drawing/2014/main" id="{84F29914-0552-41C0-B4E1-3CE2258F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0">
              <a:extLst>
                <a:ext uri="{FF2B5EF4-FFF2-40B4-BE49-F238E27FC236}">
                  <a16:creationId xmlns:a16="http://schemas.microsoft.com/office/drawing/2014/main" id="{8B3CFD54-679D-493A-BE63-66F82AC34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1">
              <a:extLst>
                <a:ext uri="{FF2B5EF4-FFF2-40B4-BE49-F238E27FC236}">
                  <a16:creationId xmlns:a16="http://schemas.microsoft.com/office/drawing/2014/main" id="{87BD4B7A-5F3E-451A-9AB2-873C75EA1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2">
              <a:extLst>
                <a:ext uri="{FF2B5EF4-FFF2-40B4-BE49-F238E27FC236}">
                  <a16:creationId xmlns:a16="http://schemas.microsoft.com/office/drawing/2014/main" id="{B81EFF57-E8A3-4FCC-9036-43A731249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3">
              <a:extLst>
                <a:ext uri="{FF2B5EF4-FFF2-40B4-BE49-F238E27FC236}">
                  <a16:creationId xmlns:a16="http://schemas.microsoft.com/office/drawing/2014/main" id="{594EAA3F-2455-4303-BC20-C113A1CA7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4">
              <a:extLst>
                <a:ext uri="{FF2B5EF4-FFF2-40B4-BE49-F238E27FC236}">
                  <a16:creationId xmlns:a16="http://schemas.microsoft.com/office/drawing/2014/main" id="{BE36F6D2-6A55-4A0E-8B3E-A6A66ED2A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5">
              <a:extLst>
                <a:ext uri="{FF2B5EF4-FFF2-40B4-BE49-F238E27FC236}">
                  <a16:creationId xmlns:a16="http://schemas.microsoft.com/office/drawing/2014/main" id="{65126279-F460-4348-B4CD-9B5935E49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6">
              <a:extLst>
                <a:ext uri="{FF2B5EF4-FFF2-40B4-BE49-F238E27FC236}">
                  <a16:creationId xmlns:a16="http://schemas.microsoft.com/office/drawing/2014/main" id="{2EF8FA54-E11C-4E13-8AB2-B2961116F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7">
              <a:extLst>
                <a:ext uri="{FF2B5EF4-FFF2-40B4-BE49-F238E27FC236}">
                  <a16:creationId xmlns:a16="http://schemas.microsoft.com/office/drawing/2014/main" id="{68538533-0429-49AA-9B6C-EC12977B5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8">
              <a:extLst>
                <a:ext uri="{FF2B5EF4-FFF2-40B4-BE49-F238E27FC236}">
                  <a16:creationId xmlns:a16="http://schemas.microsoft.com/office/drawing/2014/main" id="{466B9B1A-036C-4CBE-BCA0-71485EFF7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9">
              <a:extLst>
                <a:ext uri="{FF2B5EF4-FFF2-40B4-BE49-F238E27FC236}">
                  <a16:creationId xmlns:a16="http://schemas.microsoft.com/office/drawing/2014/main" id="{891FC61D-C7C4-4C03-AD80-F5052022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0">
              <a:extLst>
                <a:ext uri="{FF2B5EF4-FFF2-40B4-BE49-F238E27FC236}">
                  <a16:creationId xmlns:a16="http://schemas.microsoft.com/office/drawing/2014/main" id="{0E4A80DA-9322-4DE8-A930-BC0F34E5D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1">
              <a:extLst>
                <a:ext uri="{FF2B5EF4-FFF2-40B4-BE49-F238E27FC236}">
                  <a16:creationId xmlns:a16="http://schemas.microsoft.com/office/drawing/2014/main" id="{CC7B537A-A013-4AFC-80C2-052DDFD94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2">
              <a:extLst>
                <a:ext uri="{FF2B5EF4-FFF2-40B4-BE49-F238E27FC236}">
                  <a16:creationId xmlns:a16="http://schemas.microsoft.com/office/drawing/2014/main" id="{D1B5C309-A06F-4AFC-9D2D-0641336C1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3">
              <a:extLst>
                <a:ext uri="{FF2B5EF4-FFF2-40B4-BE49-F238E27FC236}">
                  <a16:creationId xmlns:a16="http://schemas.microsoft.com/office/drawing/2014/main" id="{132A465F-E4E4-4800-895F-86143D702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4">
              <a:extLst>
                <a:ext uri="{FF2B5EF4-FFF2-40B4-BE49-F238E27FC236}">
                  <a16:creationId xmlns:a16="http://schemas.microsoft.com/office/drawing/2014/main" id="{5F2EDDC1-3713-4577-9B47-9B4977F1E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5">
              <a:extLst>
                <a:ext uri="{FF2B5EF4-FFF2-40B4-BE49-F238E27FC236}">
                  <a16:creationId xmlns:a16="http://schemas.microsoft.com/office/drawing/2014/main" id="{13AFE6A6-F8C3-4956-BBAC-9D98F49AE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6">
              <a:extLst>
                <a:ext uri="{FF2B5EF4-FFF2-40B4-BE49-F238E27FC236}">
                  <a16:creationId xmlns:a16="http://schemas.microsoft.com/office/drawing/2014/main" id="{32921E81-1DD8-4631-8EEA-11D53A7DB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7">
              <a:extLst>
                <a:ext uri="{FF2B5EF4-FFF2-40B4-BE49-F238E27FC236}">
                  <a16:creationId xmlns:a16="http://schemas.microsoft.com/office/drawing/2014/main" id="{C7860097-5DE0-4A3F-B2F4-83C1A9E4B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8">
              <a:extLst>
                <a:ext uri="{FF2B5EF4-FFF2-40B4-BE49-F238E27FC236}">
                  <a16:creationId xmlns:a16="http://schemas.microsoft.com/office/drawing/2014/main" id="{63595285-0794-460F-A3F7-E82469E46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58D4FDAC-DA2D-4BBD-8D82-D78CF6656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Rectangle 11">
            <a:extLst>
              <a:ext uri="{FF2B5EF4-FFF2-40B4-BE49-F238E27FC236}">
                <a16:creationId xmlns:a16="http://schemas.microsoft.com/office/drawing/2014/main" id="{DC943F65-F45B-4470-A0F1-D300D3DF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808" y="6385882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22471-0D9C-4DEC-AA8A-9DB388B98B0A}"/>
              </a:ext>
            </a:extLst>
          </p:cNvPr>
          <p:cNvCxnSpPr>
            <a:cxnSpLocks/>
          </p:cNvCxnSpPr>
          <p:nvPr/>
        </p:nvCxnSpPr>
        <p:spPr>
          <a:xfrm>
            <a:off x="2884651" y="7440342"/>
            <a:ext cx="79889" cy="4839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66BE-134D-421F-9390-C8CE3CC95CEF}"/>
              </a:ext>
            </a:extLst>
          </p:cNvPr>
          <p:cNvSpPr txBox="1"/>
          <p:nvPr/>
        </p:nvSpPr>
        <p:spPr>
          <a:xfrm>
            <a:off x="2882748" y="76283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D4D1343-77DB-4911-84CA-996A030A8C6D}"/>
              </a:ext>
            </a:extLst>
          </p:cNvPr>
          <p:cNvSpPr txBox="1"/>
          <p:nvPr/>
        </p:nvSpPr>
        <p:spPr>
          <a:xfrm>
            <a:off x="5145628" y="59103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851FFE8-8A67-47B7-95B2-5F192137A634}"/>
              </a:ext>
            </a:extLst>
          </p:cNvPr>
          <p:cNvSpPr txBox="1"/>
          <p:nvPr/>
        </p:nvSpPr>
        <p:spPr>
          <a:xfrm>
            <a:off x="3386208" y="47377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04D156-7150-48A4-B0D0-E902551A3F4C}"/>
              </a:ext>
            </a:extLst>
          </p:cNvPr>
          <p:cNvSpPr txBox="1"/>
          <p:nvPr/>
        </p:nvSpPr>
        <p:spPr>
          <a:xfrm>
            <a:off x="3043495" y="51346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F12A0C6-2627-41D7-83EB-3B4878AD38F0}"/>
              </a:ext>
            </a:extLst>
          </p:cNvPr>
          <p:cNvSpPr txBox="1"/>
          <p:nvPr/>
        </p:nvSpPr>
        <p:spPr>
          <a:xfrm>
            <a:off x="2796451" y="56904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32CD00-73F6-4C22-83C1-EED48B9EF8F7}"/>
              </a:ext>
            </a:extLst>
          </p:cNvPr>
          <p:cNvSpPr txBox="1"/>
          <p:nvPr/>
        </p:nvSpPr>
        <p:spPr>
          <a:xfrm>
            <a:off x="4369442" y="51660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3D7CFDC-A136-4B3A-8709-3EE1769394D0}"/>
              </a:ext>
            </a:extLst>
          </p:cNvPr>
          <p:cNvSpPr txBox="1"/>
          <p:nvPr/>
        </p:nvSpPr>
        <p:spPr>
          <a:xfrm>
            <a:off x="4803725" y="54975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5E66D70-B9F8-4CDC-AC8E-FB6EE8DA7594}"/>
              </a:ext>
            </a:extLst>
          </p:cNvPr>
          <p:cNvGrpSpPr>
            <a:grpSpLocks/>
          </p:cNvGrpSpPr>
          <p:nvPr/>
        </p:nvGrpSpPr>
        <p:grpSpPr bwMode="auto">
          <a:xfrm>
            <a:off x="4926787" y="6457446"/>
            <a:ext cx="288925" cy="787400"/>
            <a:chOff x="1008" y="2592"/>
            <a:chExt cx="182" cy="496"/>
          </a:xfrm>
        </p:grpSpPr>
        <p:sp>
          <p:nvSpPr>
            <p:cNvPr id="158" name="Line 171">
              <a:extLst>
                <a:ext uri="{FF2B5EF4-FFF2-40B4-BE49-F238E27FC236}">
                  <a16:creationId xmlns:a16="http://schemas.microsoft.com/office/drawing/2014/main" id="{93EC7AE2-DF3B-43EC-8A43-4FF3DC694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72">
              <a:extLst>
                <a:ext uri="{FF2B5EF4-FFF2-40B4-BE49-F238E27FC236}">
                  <a16:creationId xmlns:a16="http://schemas.microsoft.com/office/drawing/2014/main" id="{3FFE5C80-6FC3-4078-871A-F7515E1A2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397BDF3-1ACD-4A1D-BF3A-A4EEE0539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61" name="Freeform 174">
                <a:extLst>
                  <a:ext uri="{FF2B5EF4-FFF2-40B4-BE49-F238E27FC236}">
                    <a16:creationId xmlns:a16="http://schemas.microsoft.com/office/drawing/2014/main" id="{CFD0B57D-6E66-43DF-8129-D500C24DC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175">
                <a:extLst>
                  <a:ext uri="{FF2B5EF4-FFF2-40B4-BE49-F238E27FC236}">
                    <a16:creationId xmlns:a16="http://schemas.microsoft.com/office/drawing/2014/main" id="{A3548A84-10F6-4B36-803E-06E2A5D0F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3" name="Group 4">
            <a:extLst>
              <a:ext uri="{FF2B5EF4-FFF2-40B4-BE49-F238E27FC236}">
                <a16:creationId xmlns:a16="http://schemas.microsoft.com/office/drawing/2014/main" id="{BCCDC5B9-96A6-D44C-9B84-3A80510ACE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98473" y="6071943"/>
            <a:ext cx="360363" cy="838200"/>
            <a:chOff x="-2155" y="1485"/>
            <a:chExt cx="227" cy="528"/>
          </a:xfrm>
        </p:grpSpPr>
        <p:sp>
          <p:nvSpPr>
            <p:cNvPr id="164" name="AutoShape 3">
              <a:extLst>
                <a:ext uri="{FF2B5EF4-FFF2-40B4-BE49-F238E27FC236}">
                  <a16:creationId xmlns:a16="http://schemas.microsoft.com/office/drawing/2014/main" id="{EA7EC87F-0AD8-C846-BC48-43118DB33DE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5">
              <a:extLst>
                <a:ext uri="{FF2B5EF4-FFF2-40B4-BE49-F238E27FC236}">
                  <a16:creationId xmlns:a16="http://schemas.microsoft.com/office/drawing/2014/main" id="{A2A6B2E7-4AF7-EF41-9F4D-106D5A9C0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6">
              <a:extLst>
                <a:ext uri="{FF2B5EF4-FFF2-40B4-BE49-F238E27FC236}">
                  <a16:creationId xmlns:a16="http://schemas.microsoft.com/office/drawing/2014/main" id="{27274248-B0A7-A149-A1E0-8DDF08F3C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">
              <a:extLst>
                <a:ext uri="{FF2B5EF4-FFF2-40B4-BE49-F238E27FC236}">
                  <a16:creationId xmlns:a16="http://schemas.microsoft.com/office/drawing/2014/main" id="{0AA2907E-591F-654F-8852-0DB1370E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8">
              <a:extLst>
                <a:ext uri="{FF2B5EF4-FFF2-40B4-BE49-F238E27FC236}">
                  <a16:creationId xmlns:a16="http://schemas.microsoft.com/office/drawing/2014/main" id="{4BDDBC5B-AEF7-4B4E-B17C-BDFBF5ADF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9">
              <a:extLst>
                <a:ext uri="{FF2B5EF4-FFF2-40B4-BE49-F238E27FC236}">
                  <a16:creationId xmlns:a16="http://schemas.microsoft.com/office/drawing/2014/main" id="{3FDCB2D9-526F-D342-BD02-63D1E2319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0">
              <a:extLst>
                <a:ext uri="{FF2B5EF4-FFF2-40B4-BE49-F238E27FC236}">
                  <a16:creationId xmlns:a16="http://schemas.microsoft.com/office/drawing/2014/main" id="{047DFADC-0656-BC44-AD26-E490EC5E9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1">
              <a:extLst>
                <a:ext uri="{FF2B5EF4-FFF2-40B4-BE49-F238E27FC236}">
                  <a16:creationId xmlns:a16="http://schemas.microsoft.com/office/drawing/2014/main" id="{94C78EB9-748D-7146-93E0-E3C2F0DE6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2">
              <a:extLst>
                <a:ext uri="{FF2B5EF4-FFF2-40B4-BE49-F238E27FC236}">
                  <a16:creationId xmlns:a16="http://schemas.microsoft.com/office/drawing/2014/main" id="{99CCE0F4-A7E6-6443-AE7D-4252EC334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13">
              <a:extLst>
                <a:ext uri="{FF2B5EF4-FFF2-40B4-BE49-F238E27FC236}">
                  <a16:creationId xmlns:a16="http://schemas.microsoft.com/office/drawing/2014/main" id="{A239AF93-C27A-5944-BD7B-9E09BE1C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14">
              <a:extLst>
                <a:ext uri="{FF2B5EF4-FFF2-40B4-BE49-F238E27FC236}">
                  <a16:creationId xmlns:a16="http://schemas.microsoft.com/office/drawing/2014/main" id="{DDD3C6DA-C92F-5F41-9C13-4A8D1EECD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15">
              <a:extLst>
                <a:ext uri="{FF2B5EF4-FFF2-40B4-BE49-F238E27FC236}">
                  <a16:creationId xmlns:a16="http://schemas.microsoft.com/office/drawing/2014/main" id="{9AC72778-88B2-9A44-9ABE-9F99E559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16">
              <a:extLst>
                <a:ext uri="{FF2B5EF4-FFF2-40B4-BE49-F238E27FC236}">
                  <a16:creationId xmlns:a16="http://schemas.microsoft.com/office/drawing/2014/main" id="{6CA21475-1591-BE47-AFE4-F5C9D4CC2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">
              <a:extLst>
                <a:ext uri="{FF2B5EF4-FFF2-40B4-BE49-F238E27FC236}">
                  <a16:creationId xmlns:a16="http://schemas.microsoft.com/office/drawing/2014/main" id="{C43F6321-2907-D443-8EAE-7D4711CA7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8">
              <a:extLst>
                <a:ext uri="{FF2B5EF4-FFF2-40B4-BE49-F238E27FC236}">
                  <a16:creationId xmlns:a16="http://schemas.microsoft.com/office/drawing/2014/main" id="{4A472B17-0E94-0240-B09C-A0ECCD25E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9">
              <a:extLst>
                <a:ext uri="{FF2B5EF4-FFF2-40B4-BE49-F238E27FC236}">
                  <a16:creationId xmlns:a16="http://schemas.microsoft.com/office/drawing/2014/main" id="{195685EB-D6C0-AE44-9552-CE0CB9337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20">
              <a:extLst>
                <a:ext uri="{FF2B5EF4-FFF2-40B4-BE49-F238E27FC236}">
                  <a16:creationId xmlns:a16="http://schemas.microsoft.com/office/drawing/2014/main" id="{D4900571-0D58-E14D-A987-85C6E7568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21">
              <a:extLst>
                <a:ext uri="{FF2B5EF4-FFF2-40B4-BE49-F238E27FC236}">
                  <a16:creationId xmlns:a16="http://schemas.microsoft.com/office/drawing/2014/main" id="{9924B1BB-7957-C943-B944-095EDE8067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22">
              <a:extLst>
                <a:ext uri="{FF2B5EF4-FFF2-40B4-BE49-F238E27FC236}">
                  <a16:creationId xmlns:a16="http://schemas.microsoft.com/office/drawing/2014/main" id="{DC19DEDC-37EA-024F-AF33-7AB34FD2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23">
              <a:extLst>
                <a:ext uri="{FF2B5EF4-FFF2-40B4-BE49-F238E27FC236}">
                  <a16:creationId xmlns:a16="http://schemas.microsoft.com/office/drawing/2014/main" id="{F9FAC8A0-EC26-EA46-AE6A-26C3032D2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24">
              <a:extLst>
                <a:ext uri="{FF2B5EF4-FFF2-40B4-BE49-F238E27FC236}">
                  <a16:creationId xmlns:a16="http://schemas.microsoft.com/office/drawing/2014/main" id="{12FAD92A-E606-BD40-B35A-28C7FDC13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25">
              <a:extLst>
                <a:ext uri="{FF2B5EF4-FFF2-40B4-BE49-F238E27FC236}">
                  <a16:creationId xmlns:a16="http://schemas.microsoft.com/office/drawing/2014/main" id="{B48C6C0C-0240-AA4F-B74F-5272D8C97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26">
              <a:extLst>
                <a:ext uri="{FF2B5EF4-FFF2-40B4-BE49-F238E27FC236}">
                  <a16:creationId xmlns:a16="http://schemas.microsoft.com/office/drawing/2014/main" id="{034EC55B-C8DB-3444-9079-82EDFE76A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27">
              <a:extLst>
                <a:ext uri="{FF2B5EF4-FFF2-40B4-BE49-F238E27FC236}">
                  <a16:creationId xmlns:a16="http://schemas.microsoft.com/office/drawing/2014/main" id="{245E3652-5D5D-2741-9A7E-C1C2103F4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28">
              <a:extLst>
                <a:ext uri="{FF2B5EF4-FFF2-40B4-BE49-F238E27FC236}">
                  <a16:creationId xmlns:a16="http://schemas.microsoft.com/office/drawing/2014/main" id="{942C1C2C-9A85-754B-A3FA-66110B103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9">
              <a:extLst>
                <a:ext uri="{FF2B5EF4-FFF2-40B4-BE49-F238E27FC236}">
                  <a16:creationId xmlns:a16="http://schemas.microsoft.com/office/drawing/2014/main" id="{17DF297E-A3BE-B84A-8D6A-BB79DE23B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0" name="Group 4">
            <a:extLst>
              <a:ext uri="{FF2B5EF4-FFF2-40B4-BE49-F238E27FC236}">
                <a16:creationId xmlns:a16="http://schemas.microsoft.com/office/drawing/2014/main" id="{FA1C1EFB-5BDF-CF43-BE99-4911178A5E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7263" y="6023523"/>
            <a:ext cx="360363" cy="838200"/>
            <a:chOff x="-2155" y="1485"/>
            <a:chExt cx="227" cy="528"/>
          </a:xfrm>
        </p:grpSpPr>
        <p:sp>
          <p:nvSpPr>
            <p:cNvPr id="191" name="AutoShape 3">
              <a:extLst>
                <a:ext uri="{FF2B5EF4-FFF2-40B4-BE49-F238E27FC236}">
                  <a16:creationId xmlns:a16="http://schemas.microsoft.com/office/drawing/2014/main" id="{45B37AE4-FBF1-E14F-8FF4-EE0A08ED56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5">
              <a:extLst>
                <a:ext uri="{FF2B5EF4-FFF2-40B4-BE49-F238E27FC236}">
                  <a16:creationId xmlns:a16="http://schemas.microsoft.com/office/drawing/2014/main" id="{7C578EAC-FB8D-7442-ACDA-BEF1D8C71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6">
              <a:extLst>
                <a:ext uri="{FF2B5EF4-FFF2-40B4-BE49-F238E27FC236}">
                  <a16:creationId xmlns:a16="http://schemas.microsoft.com/office/drawing/2014/main" id="{45D3AB51-7A91-3B4C-8588-22CFDE748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CCBFFBA6-84DE-6849-8351-E3653647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8">
              <a:extLst>
                <a:ext uri="{FF2B5EF4-FFF2-40B4-BE49-F238E27FC236}">
                  <a16:creationId xmlns:a16="http://schemas.microsoft.com/office/drawing/2014/main" id="{7F3EB7E9-B5E2-A649-8DCF-F7606EF20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9">
              <a:extLst>
                <a:ext uri="{FF2B5EF4-FFF2-40B4-BE49-F238E27FC236}">
                  <a16:creationId xmlns:a16="http://schemas.microsoft.com/office/drawing/2014/main" id="{9F7B3B74-FED6-9640-B892-EAD143928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10">
              <a:extLst>
                <a:ext uri="{FF2B5EF4-FFF2-40B4-BE49-F238E27FC236}">
                  <a16:creationId xmlns:a16="http://schemas.microsoft.com/office/drawing/2014/main" id="{EEB367D8-EAB7-7F4C-99F7-3747AE495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Line 11">
              <a:extLst>
                <a:ext uri="{FF2B5EF4-FFF2-40B4-BE49-F238E27FC236}">
                  <a16:creationId xmlns:a16="http://schemas.microsoft.com/office/drawing/2014/main" id="{69EFACD5-D9E5-0B45-9271-7E090CB3B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2">
              <a:extLst>
                <a:ext uri="{FF2B5EF4-FFF2-40B4-BE49-F238E27FC236}">
                  <a16:creationId xmlns:a16="http://schemas.microsoft.com/office/drawing/2014/main" id="{0EB2C9F0-20FE-9745-84F9-845FBAD95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13">
              <a:extLst>
                <a:ext uri="{FF2B5EF4-FFF2-40B4-BE49-F238E27FC236}">
                  <a16:creationId xmlns:a16="http://schemas.microsoft.com/office/drawing/2014/main" id="{B0C9BE1A-FAA8-2641-9CA5-2073A79BA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14">
              <a:extLst>
                <a:ext uri="{FF2B5EF4-FFF2-40B4-BE49-F238E27FC236}">
                  <a16:creationId xmlns:a16="http://schemas.microsoft.com/office/drawing/2014/main" id="{7331423E-0DEB-934C-9F62-48F96F202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5">
              <a:extLst>
                <a:ext uri="{FF2B5EF4-FFF2-40B4-BE49-F238E27FC236}">
                  <a16:creationId xmlns:a16="http://schemas.microsoft.com/office/drawing/2014/main" id="{10CB2822-9869-B445-AB61-6BC9DCAF6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16">
              <a:extLst>
                <a:ext uri="{FF2B5EF4-FFF2-40B4-BE49-F238E27FC236}">
                  <a16:creationId xmlns:a16="http://schemas.microsoft.com/office/drawing/2014/main" id="{3F83B7E2-B7B4-2E40-807B-AEF0B0DC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17">
              <a:extLst>
                <a:ext uri="{FF2B5EF4-FFF2-40B4-BE49-F238E27FC236}">
                  <a16:creationId xmlns:a16="http://schemas.microsoft.com/office/drawing/2014/main" id="{EEC02802-725A-E445-BC06-851138361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18">
              <a:extLst>
                <a:ext uri="{FF2B5EF4-FFF2-40B4-BE49-F238E27FC236}">
                  <a16:creationId xmlns:a16="http://schemas.microsoft.com/office/drawing/2014/main" id="{882A9B70-1C95-994E-9C4F-3C414F546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19">
              <a:extLst>
                <a:ext uri="{FF2B5EF4-FFF2-40B4-BE49-F238E27FC236}">
                  <a16:creationId xmlns:a16="http://schemas.microsoft.com/office/drawing/2014/main" id="{01A15F7C-C05B-DF4E-BA40-6F16785D9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20">
              <a:extLst>
                <a:ext uri="{FF2B5EF4-FFF2-40B4-BE49-F238E27FC236}">
                  <a16:creationId xmlns:a16="http://schemas.microsoft.com/office/drawing/2014/main" id="{7AB9C3AC-404F-DA46-BBD1-1535D8EDE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1">
              <a:extLst>
                <a:ext uri="{FF2B5EF4-FFF2-40B4-BE49-F238E27FC236}">
                  <a16:creationId xmlns:a16="http://schemas.microsoft.com/office/drawing/2014/main" id="{B936841D-8135-A14C-AB94-A0EC5FBE8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22">
              <a:extLst>
                <a:ext uri="{FF2B5EF4-FFF2-40B4-BE49-F238E27FC236}">
                  <a16:creationId xmlns:a16="http://schemas.microsoft.com/office/drawing/2014/main" id="{6C62E9E7-B38B-8647-B740-AC6DE4B88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23">
              <a:extLst>
                <a:ext uri="{FF2B5EF4-FFF2-40B4-BE49-F238E27FC236}">
                  <a16:creationId xmlns:a16="http://schemas.microsoft.com/office/drawing/2014/main" id="{2AC4521C-57FB-9C40-A201-EC07EFEF3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4">
              <a:extLst>
                <a:ext uri="{FF2B5EF4-FFF2-40B4-BE49-F238E27FC236}">
                  <a16:creationId xmlns:a16="http://schemas.microsoft.com/office/drawing/2014/main" id="{2D1AFAA9-7A4A-0C45-B8C0-2ECCBB35C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25">
              <a:extLst>
                <a:ext uri="{FF2B5EF4-FFF2-40B4-BE49-F238E27FC236}">
                  <a16:creationId xmlns:a16="http://schemas.microsoft.com/office/drawing/2014/main" id="{9FDD8D6A-CA45-C640-8774-878A40D94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26">
              <a:extLst>
                <a:ext uri="{FF2B5EF4-FFF2-40B4-BE49-F238E27FC236}">
                  <a16:creationId xmlns:a16="http://schemas.microsoft.com/office/drawing/2014/main" id="{42BAD019-4129-F846-9F2F-91065A099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7">
              <a:extLst>
                <a:ext uri="{FF2B5EF4-FFF2-40B4-BE49-F238E27FC236}">
                  <a16:creationId xmlns:a16="http://schemas.microsoft.com/office/drawing/2014/main" id="{B7815A27-CDFA-C340-B757-B1D7C997E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28">
              <a:extLst>
                <a:ext uri="{FF2B5EF4-FFF2-40B4-BE49-F238E27FC236}">
                  <a16:creationId xmlns:a16="http://schemas.microsoft.com/office/drawing/2014/main" id="{AFECA5E2-BC4B-A842-B840-CCB16137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9">
              <a:extLst>
                <a:ext uri="{FF2B5EF4-FFF2-40B4-BE49-F238E27FC236}">
                  <a16:creationId xmlns:a16="http://schemas.microsoft.com/office/drawing/2014/main" id="{AF4A5BB9-9C40-004A-ACFA-D4B5E608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190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173</cp:revision>
  <dcterms:created xsi:type="dcterms:W3CDTF">2002-08-21T12:11:08Z</dcterms:created>
  <dcterms:modified xsi:type="dcterms:W3CDTF">2021-06-21T19:21:26Z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