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19.07.2019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roup 29">
            <a:extLst>
              <a:ext uri="{FF2B5EF4-FFF2-40B4-BE49-F238E27FC236}">
                <a16:creationId xmlns:a16="http://schemas.microsoft.com/office/drawing/2014/main" id="{CD534102-A358-4DBB-8473-79BFFCD4277F}"/>
              </a:ext>
            </a:extLst>
          </p:cNvPr>
          <p:cNvGrpSpPr>
            <a:grpSpLocks/>
          </p:cNvGrpSpPr>
          <p:nvPr/>
        </p:nvGrpSpPr>
        <p:grpSpPr bwMode="auto">
          <a:xfrm>
            <a:off x="4256844" y="5494176"/>
            <a:ext cx="287338" cy="790575"/>
            <a:chOff x="528" y="240"/>
            <a:chExt cx="181" cy="498"/>
          </a:xfrm>
        </p:grpSpPr>
        <p:sp>
          <p:nvSpPr>
            <p:cNvPr id="265" name="Line 30">
              <a:extLst>
                <a:ext uri="{FF2B5EF4-FFF2-40B4-BE49-F238E27FC236}">
                  <a16:creationId xmlns:a16="http://schemas.microsoft.com/office/drawing/2014/main" id="{39A3C1A9-C238-4FCE-A61A-3F4CA2A45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Line 31">
              <a:extLst>
                <a:ext uri="{FF2B5EF4-FFF2-40B4-BE49-F238E27FC236}">
                  <a16:creationId xmlns:a16="http://schemas.microsoft.com/office/drawing/2014/main" id="{6205DC7A-B336-40FA-89EC-BEC4C3EEF0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Freeform 32">
              <a:extLst>
                <a:ext uri="{FF2B5EF4-FFF2-40B4-BE49-F238E27FC236}">
                  <a16:creationId xmlns:a16="http://schemas.microsoft.com/office/drawing/2014/main" id="{70D52BFC-54B5-4635-A14A-85EF403CA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0" name="Group 29">
            <a:extLst>
              <a:ext uri="{FF2B5EF4-FFF2-40B4-BE49-F238E27FC236}">
                <a16:creationId xmlns:a16="http://schemas.microsoft.com/office/drawing/2014/main" id="{1B8E3CE2-478C-4138-A328-BE6D8C37217E}"/>
              </a:ext>
            </a:extLst>
          </p:cNvPr>
          <p:cNvGrpSpPr>
            <a:grpSpLocks/>
          </p:cNvGrpSpPr>
          <p:nvPr/>
        </p:nvGrpSpPr>
        <p:grpSpPr bwMode="auto">
          <a:xfrm>
            <a:off x="2451565" y="5368439"/>
            <a:ext cx="287338" cy="790575"/>
            <a:chOff x="528" y="240"/>
            <a:chExt cx="181" cy="498"/>
          </a:xfrm>
        </p:grpSpPr>
        <p:sp>
          <p:nvSpPr>
            <p:cNvPr id="261" name="Line 30">
              <a:extLst>
                <a:ext uri="{FF2B5EF4-FFF2-40B4-BE49-F238E27FC236}">
                  <a16:creationId xmlns:a16="http://schemas.microsoft.com/office/drawing/2014/main" id="{C5D87585-70AF-4F95-9B4C-B2B8F86E7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Line 31">
              <a:extLst>
                <a:ext uri="{FF2B5EF4-FFF2-40B4-BE49-F238E27FC236}">
                  <a16:creationId xmlns:a16="http://schemas.microsoft.com/office/drawing/2014/main" id="{01A47732-FC1C-472E-9353-191615F953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Freeform 32">
              <a:extLst>
                <a:ext uri="{FF2B5EF4-FFF2-40B4-BE49-F238E27FC236}">
                  <a16:creationId xmlns:a16="http://schemas.microsoft.com/office/drawing/2014/main" id="{567D6B1D-A999-4BF2-B35C-07052A2A2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9" name="Group 44">
            <a:extLst>
              <a:ext uri="{FF2B5EF4-FFF2-40B4-BE49-F238E27FC236}">
                <a16:creationId xmlns:a16="http://schemas.microsoft.com/office/drawing/2014/main" id="{776ABE27-A70A-469F-BCE3-4ED37EA16B92}"/>
              </a:ext>
            </a:extLst>
          </p:cNvPr>
          <p:cNvGrpSpPr>
            <a:grpSpLocks/>
          </p:cNvGrpSpPr>
          <p:nvPr/>
        </p:nvGrpSpPr>
        <p:grpSpPr bwMode="auto">
          <a:xfrm>
            <a:off x="3485039" y="5365583"/>
            <a:ext cx="287338" cy="787400"/>
            <a:chOff x="1756" y="2113"/>
            <a:chExt cx="181" cy="499"/>
          </a:xfrm>
        </p:grpSpPr>
        <p:sp>
          <p:nvSpPr>
            <p:cNvPr id="240" name="Line 45">
              <a:extLst>
                <a:ext uri="{FF2B5EF4-FFF2-40B4-BE49-F238E27FC236}">
                  <a16:creationId xmlns:a16="http://schemas.microsoft.com/office/drawing/2014/main" id="{FA719048-AFB6-44BB-A1A8-B4D9C45DB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46">
              <a:extLst>
                <a:ext uri="{FF2B5EF4-FFF2-40B4-BE49-F238E27FC236}">
                  <a16:creationId xmlns:a16="http://schemas.microsoft.com/office/drawing/2014/main" id="{27DA7604-4304-467D-A8C8-B8A4FD1DF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2" name="Group 47">
              <a:extLst>
                <a:ext uri="{FF2B5EF4-FFF2-40B4-BE49-F238E27FC236}">
                  <a16:creationId xmlns:a16="http://schemas.microsoft.com/office/drawing/2014/main" id="{BA3F4EC9-1436-42C8-A1BE-785258DFD7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43" name="Freeform 48">
                <a:extLst>
                  <a:ext uri="{FF2B5EF4-FFF2-40B4-BE49-F238E27FC236}">
                    <a16:creationId xmlns:a16="http://schemas.microsoft.com/office/drawing/2014/main" id="{80A61B73-E96E-4F45-8581-4154AE7EE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49">
                <a:extLst>
                  <a:ext uri="{FF2B5EF4-FFF2-40B4-BE49-F238E27FC236}">
                    <a16:creationId xmlns:a16="http://schemas.microsoft.com/office/drawing/2014/main" id="{C49D6BF8-75F7-4371-9772-79F6E426A1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Freeform 50">
                <a:extLst>
                  <a:ext uri="{FF2B5EF4-FFF2-40B4-BE49-F238E27FC236}">
                    <a16:creationId xmlns:a16="http://schemas.microsoft.com/office/drawing/2014/main" id="{6A91CA39-F3BE-48CE-9F17-D49F87235F6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6" name="Group 380">
            <a:extLst>
              <a:ext uri="{FF2B5EF4-FFF2-40B4-BE49-F238E27FC236}">
                <a16:creationId xmlns:a16="http://schemas.microsoft.com/office/drawing/2014/main" id="{7860A803-271A-46F0-8863-3EB6E4A5E647}"/>
              </a:ext>
            </a:extLst>
          </p:cNvPr>
          <p:cNvGrpSpPr>
            <a:grpSpLocks/>
          </p:cNvGrpSpPr>
          <p:nvPr/>
        </p:nvGrpSpPr>
        <p:grpSpPr bwMode="auto">
          <a:xfrm>
            <a:off x="1498462" y="5202043"/>
            <a:ext cx="228600" cy="862013"/>
            <a:chOff x="1680" y="768"/>
            <a:chExt cx="144" cy="543"/>
          </a:xfrm>
        </p:grpSpPr>
        <p:sp>
          <p:nvSpPr>
            <p:cNvPr id="247" name="Line 381">
              <a:extLst>
                <a:ext uri="{FF2B5EF4-FFF2-40B4-BE49-F238E27FC236}">
                  <a16:creationId xmlns:a16="http://schemas.microsoft.com/office/drawing/2014/main" id="{70DBE8D5-A88D-41D6-A011-87F7646B5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Line 382">
              <a:extLst>
                <a:ext uri="{FF2B5EF4-FFF2-40B4-BE49-F238E27FC236}">
                  <a16:creationId xmlns:a16="http://schemas.microsoft.com/office/drawing/2014/main" id="{8D0DAE81-6EFB-4091-AC00-CDE08E083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9" name="Group 383">
              <a:extLst>
                <a:ext uri="{FF2B5EF4-FFF2-40B4-BE49-F238E27FC236}">
                  <a16:creationId xmlns:a16="http://schemas.microsoft.com/office/drawing/2014/main" id="{6AD20168-409D-46A4-B1B3-B3E224D2AF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50" name="Freeform 384">
                <a:extLst>
                  <a:ext uri="{FF2B5EF4-FFF2-40B4-BE49-F238E27FC236}">
                    <a16:creationId xmlns:a16="http://schemas.microsoft.com/office/drawing/2014/main" id="{06162B44-2F46-4EBA-9112-3850221DB9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Freeform 385">
                <a:extLst>
                  <a:ext uri="{FF2B5EF4-FFF2-40B4-BE49-F238E27FC236}">
                    <a16:creationId xmlns:a16="http://schemas.microsoft.com/office/drawing/2014/main" id="{E5EA3708-6566-4902-B504-DB1C31F439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Freeform 386">
                <a:extLst>
                  <a:ext uri="{FF2B5EF4-FFF2-40B4-BE49-F238E27FC236}">
                    <a16:creationId xmlns:a16="http://schemas.microsoft.com/office/drawing/2014/main" id="{3ADE1043-748E-43BE-956F-638686DE3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3" name="Group 387">
            <a:extLst>
              <a:ext uri="{FF2B5EF4-FFF2-40B4-BE49-F238E27FC236}">
                <a16:creationId xmlns:a16="http://schemas.microsoft.com/office/drawing/2014/main" id="{52B47D7C-AAE2-4A58-BAFB-6541340D214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806028" y="5278972"/>
            <a:ext cx="228600" cy="862013"/>
            <a:chOff x="1680" y="768"/>
            <a:chExt cx="144" cy="543"/>
          </a:xfrm>
        </p:grpSpPr>
        <p:sp>
          <p:nvSpPr>
            <p:cNvPr id="254" name="Line 388">
              <a:extLst>
                <a:ext uri="{FF2B5EF4-FFF2-40B4-BE49-F238E27FC236}">
                  <a16:creationId xmlns:a16="http://schemas.microsoft.com/office/drawing/2014/main" id="{6DF3C6C2-CE17-43C6-83D1-E7B8580B0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Line 389">
              <a:extLst>
                <a:ext uri="{FF2B5EF4-FFF2-40B4-BE49-F238E27FC236}">
                  <a16:creationId xmlns:a16="http://schemas.microsoft.com/office/drawing/2014/main" id="{42760E63-4D3F-4A3C-974F-76DB6B4F7E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6" name="Group 390">
              <a:extLst>
                <a:ext uri="{FF2B5EF4-FFF2-40B4-BE49-F238E27FC236}">
                  <a16:creationId xmlns:a16="http://schemas.microsoft.com/office/drawing/2014/main" id="{F775DF7B-F47D-4E21-9311-C8CAD760E4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57" name="Freeform 391">
                <a:extLst>
                  <a:ext uri="{FF2B5EF4-FFF2-40B4-BE49-F238E27FC236}">
                    <a16:creationId xmlns:a16="http://schemas.microsoft.com/office/drawing/2014/main" id="{B3799CE8-0F10-42A3-B68B-4A57AB4D2E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Freeform 392">
                <a:extLst>
                  <a:ext uri="{FF2B5EF4-FFF2-40B4-BE49-F238E27FC236}">
                    <a16:creationId xmlns:a16="http://schemas.microsoft.com/office/drawing/2014/main" id="{8F6E660B-CF12-4D24-9FEC-3AC1240931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393">
                <a:extLst>
                  <a:ext uri="{FF2B5EF4-FFF2-40B4-BE49-F238E27FC236}">
                    <a16:creationId xmlns:a16="http://schemas.microsoft.com/office/drawing/2014/main" id="{5E584777-C507-4932-8CCD-9957086DA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2A0E76FA-4902-4305-A39F-B45F238C0F88}"/>
              </a:ext>
            </a:extLst>
          </p:cNvPr>
          <p:cNvGrpSpPr/>
          <p:nvPr/>
        </p:nvGrpSpPr>
        <p:grpSpPr>
          <a:xfrm>
            <a:off x="1339150" y="5735409"/>
            <a:ext cx="468498" cy="876924"/>
            <a:chOff x="8614034" y="4405927"/>
            <a:chExt cx="468498" cy="876924"/>
          </a:xfrm>
        </p:grpSpPr>
        <p:sp>
          <p:nvSpPr>
            <p:cNvPr id="236" name="Line 30">
              <a:extLst>
                <a:ext uri="{FF2B5EF4-FFF2-40B4-BE49-F238E27FC236}">
                  <a16:creationId xmlns:a16="http://schemas.microsoft.com/office/drawing/2014/main" id="{D5B27993-9656-4C27-BCE5-A4DA55439FC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940262" flipH="1">
              <a:off x="8646009" y="4913430"/>
              <a:ext cx="148015" cy="3240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Line 31">
              <a:extLst>
                <a:ext uri="{FF2B5EF4-FFF2-40B4-BE49-F238E27FC236}">
                  <a16:creationId xmlns:a16="http://schemas.microsoft.com/office/drawing/2014/main" id="{7AFF173E-381B-4BFD-BC84-2DB67A33961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940262" flipH="1">
              <a:off x="8793280" y="4756804"/>
              <a:ext cx="289252" cy="5260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Freeform 32">
              <a:extLst>
                <a:ext uri="{FF2B5EF4-FFF2-40B4-BE49-F238E27FC236}">
                  <a16:creationId xmlns:a16="http://schemas.microsoft.com/office/drawing/2014/main" id="{4C76B14A-6CD5-4D18-A4D4-E7079169A79D}"/>
                </a:ext>
              </a:extLst>
            </p:cNvPr>
            <p:cNvSpPr>
              <a:spLocks/>
            </p:cNvSpPr>
            <p:nvPr/>
          </p:nvSpPr>
          <p:spPr bwMode="auto">
            <a:xfrm rot="19940262">
              <a:off x="8614034" y="4405927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653158"/>
              </p:ext>
            </p:extLst>
          </p:nvPr>
        </p:nvGraphicFramePr>
        <p:xfrm>
          <a:off x="152400" y="152400"/>
          <a:ext cx="7010400" cy="406991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3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Hose-Festivities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Jackie Russo &amp;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You are eagerly anticipating July 28th when ASI comes to Paul Bunyan for the first time. While you are lost in your thoughts, a bevy </a:t>
                      </a:r>
                      <a:r>
                        <a:rPr lang="en-US" sz="11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buttheads.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in start box, gun loaded to division capacity and holstered. Hands touching opposite shoulders.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17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17 IDPA, 3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signal, step out of the start box and engage targets from within shooting area with at least 1 shot.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Start box is not a shooting area.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B649F2-AE26-4AAF-9C7B-A1C1F3DFC34E}"/>
              </a:ext>
            </a:extLst>
          </p:cNvPr>
          <p:cNvCxnSpPr>
            <a:cxnSpLocks/>
          </p:cNvCxnSpPr>
          <p:nvPr/>
        </p:nvCxnSpPr>
        <p:spPr>
          <a:xfrm flipH="1">
            <a:off x="1371600" y="8229337"/>
            <a:ext cx="1" cy="38126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948576-B05A-4C6A-9CC7-F2DC7E730FE5}"/>
              </a:ext>
            </a:extLst>
          </p:cNvPr>
          <p:cNvSpPr txBox="1"/>
          <p:nvPr/>
        </p:nvSpPr>
        <p:spPr>
          <a:xfrm>
            <a:off x="3010340" y="9237155"/>
            <a:ext cx="76111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6DD2A4-478D-4377-A6DC-33D329C733C6}"/>
              </a:ext>
            </a:extLst>
          </p:cNvPr>
          <p:cNvCxnSpPr>
            <a:cxnSpLocks/>
          </p:cNvCxnSpPr>
          <p:nvPr/>
        </p:nvCxnSpPr>
        <p:spPr>
          <a:xfrm flipV="1">
            <a:off x="5410200" y="8218649"/>
            <a:ext cx="1" cy="39195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44F009-B67D-480B-B0F2-1D58D8B4403F}"/>
              </a:ext>
            </a:extLst>
          </p:cNvPr>
          <p:cNvSpPr txBox="1"/>
          <p:nvPr/>
        </p:nvSpPr>
        <p:spPr>
          <a:xfrm>
            <a:off x="2667000" y="8179581"/>
            <a:ext cx="343055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Shooting Area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2071B5-CD6A-4DB3-98E3-2C5A3BB5D44C}"/>
              </a:ext>
            </a:extLst>
          </p:cNvPr>
          <p:cNvCxnSpPr>
            <a:cxnSpLocks/>
          </p:cNvCxnSpPr>
          <p:nvPr/>
        </p:nvCxnSpPr>
        <p:spPr>
          <a:xfrm flipH="1">
            <a:off x="1371601" y="8610600"/>
            <a:ext cx="40385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2BB537-10E9-443F-8888-5E192068E64E}"/>
              </a:ext>
            </a:extLst>
          </p:cNvPr>
          <p:cNvCxnSpPr>
            <a:cxnSpLocks/>
          </p:cNvCxnSpPr>
          <p:nvPr/>
        </p:nvCxnSpPr>
        <p:spPr>
          <a:xfrm flipH="1">
            <a:off x="3060701" y="8218649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78EBE86-B377-49E9-936A-F0C0844EAF0D}"/>
              </a:ext>
            </a:extLst>
          </p:cNvPr>
          <p:cNvGrpSpPr/>
          <p:nvPr/>
        </p:nvGrpSpPr>
        <p:grpSpPr>
          <a:xfrm>
            <a:off x="3092450" y="9140363"/>
            <a:ext cx="533400" cy="442872"/>
            <a:chOff x="-3768057" y="7612224"/>
            <a:chExt cx="533400" cy="442872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83D1D95-A823-4553-9722-622F65EDC1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6" y="7622912"/>
              <a:ext cx="533399" cy="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2E1243C-68B4-4ED8-879E-8CA83CFD65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234658" y="7612224"/>
              <a:ext cx="1" cy="432183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5375A6F-0FFE-4043-8D98-2A554B8C5E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48223" y="7612224"/>
              <a:ext cx="1" cy="432183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10C6472-4628-4CFD-93F3-D032651C28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7" y="8055095"/>
              <a:ext cx="533399" cy="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11">
            <a:extLst>
              <a:ext uri="{FF2B5EF4-FFF2-40B4-BE49-F238E27FC236}">
                <a16:creationId xmlns:a16="http://schemas.microsoft.com/office/drawing/2014/main" id="{986C573B-AB2E-4A58-A218-F8801A244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7016487"/>
            <a:ext cx="1752600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" name="Rectangle 11">
            <a:extLst>
              <a:ext uri="{FF2B5EF4-FFF2-40B4-BE49-F238E27FC236}">
                <a16:creationId xmlns:a16="http://schemas.microsoft.com/office/drawing/2014/main" id="{D9013D85-774A-4861-B809-878641A09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7005799"/>
            <a:ext cx="1752600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" name="Group 29">
            <a:extLst>
              <a:ext uri="{FF2B5EF4-FFF2-40B4-BE49-F238E27FC236}">
                <a16:creationId xmlns:a16="http://schemas.microsoft.com/office/drawing/2014/main" id="{D639AABF-C7A8-4361-8AC1-3464401E4478}"/>
              </a:ext>
            </a:extLst>
          </p:cNvPr>
          <p:cNvGrpSpPr>
            <a:grpSpLocks/>
          </p:cNvGrpSpPr>
          <p:nvPr/>
        </p:nvGrpSpPr>
        <p:grpSpPr bwMode="auto">
          <a:xfrm>
            <a:off x="1684198" y="4486495"/>
            <a:ext cx="287338" cy="790575"/>
            <a:chOff x="528" y="240"/>
            <a:chExt cx="181" cy="498"/>
          </a:xfrm>
        </p:grpSpPr>
        <p:sp>
          <p:nvSpPr>
            <p:cNvPr id="52" name="Line 30">
              <a:extLst>
                <a:ext uri="{FF2B5EF4-FFF2-40B4-BE49-F238E27FC236}">
                  <a16:creationId xmlns:a16="http://schemas.microsoft.com/office/drawing/2014/main" id="{FD5B9745-3683-4AA3-A09F-86C6235787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31">
              <a:extLst>
                <a:ext uri="{FF2B5EF4-FFF2-40B4-BE49-F238E27FC236}">
                  <a16:creationId xmlns:a16="http://schemas.microsoft.com/office/drawing/2014/main" id="{9CBB2685-C42D-411A-A607-13736BDD1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7CBC7EC5-D8AF-4CE9-BD27-FBAAE89C8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" name="Group 164">
            <a:extLst>
              <a:ext uri="{FF2B5EF4-FFF2-40B4-BE49-F238E27FC236}">
                <a16:creationId xmlns:a16="http://schemas.microsoft.com/office/drawing/2014/main" id="{BDD28ED2-2853-4521-BF32-217AAEBB4657}"/>
              </a:ext>
            </a:extLst>
          </p:cNvPr>
          <p:cNvGrpSpPr>
            <a:grpSpLocks/>
          </p:cNvGrpSpPr>
          <p:nvPr/>
        </p:nvGrpSpPr>
        <p:grpSpPr bwMode="auto">
          <a:xfrm>
            <a:off x="2832525" y="4389567"/>
            <a:ext cx="288925" cy="787400"/>
            <a:chOff x="1247" y="2496"/>
            <a:chExt cx="182" cy="496"/>
          </a:xfrm>
        </p:grpSpPr>
        <p:sp>
          <p:nvSpPr>
            <p:cNvPr id="57" name="Line 165">
              <a:extLst>
                <a:ext uri="{FF2B5EF4-FFF2-40B4-BE49-F238E27FC236}">
                  <a16:creationId xmlns:a16="http://schemas.microsoft.com/office/drawing/2014/main" id="{E677662A-B780-42F8-AF7E-BEC279884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66">
              <a:extLst>
                <a:ext uri="{FF2B5EF4-FFF2-40B4-BE49-F238E27FC236}">
                  <a16:creationId xmlns:a16="http://schemas.microsoft.com/office/drawing/2014/main" id="{D301A865-2648-4902-9273-26D0825AA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" name="Group 167">
              <a:extLst>
                <a:ext uri="{FF2B5EF4-FFF2-40B4-BE49-F238E27FC236}">
                  <a16:creationId xmlns:a16="http://schemas.microsoft.com/office/drawing/2014/main" id="{3B5B907E-EA5D-4E34-AD05-6A9913F925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60" name="Freeform 168">
                <a:extLst>
                  <a:ext uri="{FF2B5EF4-FFF2-40B4-BE49-F238E27FC236}">
                    <a16:creationId xmlns:a16="http://schemas.microsoft.com/office/drawing/2014/main" id="{056DD36D-78F2-4208-B69D-24F7DA4DA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169">
                <a:extLst>
                  <a:ext uri="{FF2B5EF4-FFF2-40B4-BE49-F238E27FC236}">
                    <a16:creationId xmlns:a16="http://schemas.microsoft.com/office/drawing/2014/main" id="{DEB2C724-2C24-4687-9201-00F210BBB1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B11B1A81-08F6-477F-8AC2-DA2B6DD1C6A9}"/>
              </a:ext>
            </a:extLst>
          </p:cNvPr>
          <p:cNvGrpSpPr>
            <a:grpSpLocks/>
          </p:cNvGrpSpPr>
          <p:nvPr/>
        </p:nvGrpSpPr>
        <p:grpSpPr bwMode="auto">
          <a:xfrm>
            <a:off x="3959987" y="4351301"/>
            <a:ext cx="288925" cy="787400"/>
            <a:chOff x="1008" y="2592"/>
            <a:chExt cx="182" cy="496"/>
          </a:xfrm>
        </p:grpSpPr>
        <p:sp>
          <p:nvSpPr>
            <p:cNvPr id="63" name="Line 171">
              <a:extLst>
                <a:ext uri="{FF2B5EF4-FFF2-40B4-BE49-F238E27FC236}">
                  <a16:creationId xmlns:a16="http://schemas.microsoft.com/office/drawing/2014/main" id="{DEB7C5A9-F3BF-4978-8DFB-8E7B3F7C38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172">
              <a:extLst>
                <a:ext uri="{FF2B5EF4-FFF2-40B4-BE49-F238E27FC236}">
                  <a16:creationId xmlns:a16="http://schemas.microsoft.com/office/drawing/2014/main" id="{E68545C6-F769-48B5-A552-5B7BEF593E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5" name="Group 173">
              <a:extLst>
                <a:ext uri="{FF2B5EF4-FFF2-40B4-BE49-F238E27FC236}">
                  <a16:creationId xmlns:a16="http://schemas.microsoft.com/office/drawing/2014/main" id="{4A4A19A8-4C08-4EE5-AAE4-0880962CF0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6" name="Freeform 174">
                <a:extLst>
                  <a:ext uri="{FF2B5EF4-FFF2-40B4-BE49-F238E27FC236}">
                    <a16:creationId xmlns:a16="http://schemas.microsoft.com/office/drawing/2014/main" id="{D87BCEE1-45F3-4A3C-907A-B2854C434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175">
                <a:extLst>
                  <a:ext uri="{FF2B5EF4-FFF2-40B4-BE49-F238E27FC236}">
                    <a16:creationId xmlns:a16="http://schemas.microsoft.com/office/drawing/2014/main" id="{DED23F33-B8C6-4832-88C2-EF71C5AC88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8" name="Group 288">
            <a:extLst>
              <a:ext uri="{FF2B5EF4-FFF2-40B4-BE49-F238E27FC236}">
                <a16:creationId xmlns:a16="http://schemas.microsoft.com/office/drawing/2014/main" id="{9EC50CDE-86F2-40B8-B5F5-D1AFD78F5B69}"/>
              </a:ext>
            </a:extLst>
          </p:cNvPr>
          <p:cNvGrpSpPr>
            <a:grpSpLocks/>
          </p:cNvGrpSpPr>
          <p:nvPr/>
        </p:nvGrpSpPr>
        <p:grpSpPr bwMode="auto">
          <a:xfrm>
            <a:off x="6714973" y="4864814"/>
            <a:ext cx="222250" cy="858838"/>
            <a:chOff x="384" y="816"/>
            <a:chExt cx="140" cy="541"/>
          </a:xfrm>
        </p:grpSpPr>
        <p:sp>
          <p:nvSpPr>
            <p:cNvPr id="69" name="Line 289">
              <a:extLst>
                <a:ext uri="{FF2B5EF4-FFF2-40B4-BE49-F238E27FC236}">
                  <a16:creationId xmlns:a16="http://schemas.microsoft.com/office/drawing/2014/main" id="{7400C224-2D4F-4E4E-801C-EE1B5CD08C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290">
              <a:extLst>
                <a:ext uri="{FF2B5EF4-FFF2-40B4-BE49-F238E27FC236}">
                  <a16:creationId xmlns:a16="http://schemas.microsoft.com/office/drawing/2014/main" id="{D0F70FFB-7868-42DE-A527-93D17BA23E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291">
              <a:extLst>
                <a:ext uri="{FF2B5EF4-FFF2-40B4-BE49-F238E27FC236}">
                  <a16:creationId xmlns:a16="http://schemas.microsoft.com/office/drawing/2014/main" id="{A86573D1-A66A-40B1-BD26-74AA9DD35A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2" name="Group 292">
            <a:extLst>
              <a:ext uri="{FF2B5EF4-FFF2-40B4-BE49-F238E27FC236}">
                <a16:creationId xmlns:a16="http://schemas.microsoft.com/office/drawing/2014/main" id="{6E686359-8B03-4AED-A8AA-9EA2B002D37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98886" y="5960217"/>
            <a:ext cx="222250" cy="858838"/>
            <a:chOff x="384" y="816"/>
            <a:chExt cx="140" cy="541"/>
          </a:xfrm>
        </p:grpSpPr>
        <p:sp>
          <p:nvSpPr>
            <p:cNvPr id="73" name="Line 293">
              <a:extLst>
                <a:ext uri="{FF2B5EF4-FFF2-40B4-BE49-F238E27FC236}">
                  <a16:creationId xmlns:a16="http://schemas.microsoft.com/office/drawing/2014/main" id="{00136E2C-C00F-49AA-9617-3158F4635E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294">
              <a:extLst>
                <a:ext uri="{FF2B5EF4-FFF2-40B4-BE49-F238E27FC236}">
                  <a16:creationId xmlns:a16="http://schemas.microsoft.com/office/drawing/2014/main" id="{C8F142F9-BEB6-4673-84A1-5E8B55D897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295">
              <a:extLst>
                <a:ext uri="{FF2B5EF4-FFF2-40B4-BE49-F238E27FC236}">
                  <a16:creationId xmlns:a16="http://schemas.microsoft.com/office/drawing/2014/main" id="{577A266E-DB09-47D4-B26A-6A87191239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" name="Group 336">
            <a:extLst>
              <a:ext uri="{FF2B5EF4-FFF2-40B4-BE49-F238E27FC236}">
                <a16:creationId xmlns:a16="http://schemas.microsoft.com/office/drawing/2014/main" id="{4DD72C64-7C90-4F25-BD87-80074E1F3C22}"/>
              </a:ext>
            </a:extLst>
          </p:cNvPr>
          <p:cNvGrpSpPr>
            <a:grpSpLocks/>
          </p:cNvGrpSpPr>
          <p:nvPr/>
        </p:nvGrpSpPr>
        <p:grpSpPr bwMode="auto">
          <a:xfrm>
            <a:off x="961479" y="5283174"/>
            <a:ext cx="227013" cy="869950"/>
            <a:chOff x="1104" y="768"/>
            <a:chExt cx="143" cy="548"/>
          </a:xfrm>
        </p:grpSpPr>
        <p:sp>
          <p:nvSpPr>
            <p:cNvPr id="77" name="Line 337">
              <a:extLst>
                <a:ext uri="{FF2B5EF4-FFF2-40B4-BE49-F238E27FC236}">
                  <a16:creationId xmlns:a16="http://schemas.microsoft.com/office/drawing/2014/main" id="{971B8D86-0F1F-4AAD-9B08-A9ADF7B4B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338">
              <a:extLst>
                <a:ext uri="{FF2B5EF4-FFF2-40B4-BE49-F238E27FC236}">
                  <a16:creationId xmlns:a16="http://schemas.microsoft.com/office/drawing/2014/main" id="{D7C0A02A-1E61-4E7C-B66C-1DFFAB21E2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" name="Group 339">
              <a:extLst>
                <a:ext uri="{FF2B5EF4-FFF2-40B4-BE49-F238E27FC236}">
                  <a16:creationId xmlns:a16="http://schemas.microsoft.com/office/drawing/2014/main" id="{0539F6C6-F214-4D7E-B5C4-68D42C801D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80" name="Freeform 340">
                <a:extLst>
                  <a:ext uri="{FF2B5EF4-FFF2-40B4-BE49-F238E27FC236}">
                    <a16:creationId xmlns:a16="http://schemas.microsoft.com/office/drawing/2014/main" id="{45CF42B0-DD5C-4689-9C25-57C19F84C3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341">
                <a:extLst>
                  <a:ext uri="{FF2B5EF4-FFF2-40B4-BE49-F238E27FC236}">
                    <a16:creationId xmlns:a16="http://schemas.microsoft.com/office/drawing/2014/main" id="{FF912AFD-5CD5-4FA9-9EF7-EEB7FEF3AA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2" name="Group 342">
            <a:extLst>
              <a:ext uri="{FF2B5EF4-FFF2-40B4-BE49-F238E27FC236}">
                <a16:creationId xmlns:a16="http://schemas.microsoft.com/office/drawing/2014/main" id="{06E161F7-372B-49DC-8237-488FB39A8FB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487960" y="5981483"/>
            <a:ext cx="227013" cy="869950"/>
            <a:chOff x="1104" y="768"/>
            <a:chExt cx="143" cy="548"/>
          </a:xfrm>
        </p:grpSpPr>
        <p:sp>
          <p:nvSpPr>
            <p:cNvPr id="83" name="Line 343">
              <a:extLst>
                <a:ext uri="{FF2B5EF4-FFF2-40B4-BE49-F238E27FC236}">
                  <a16:creationId xmlns:a16="http://schemas.microsoft.com/office/drawing/2014/main" id="{9797475D-C6D4-4F1F-9EDA-324605FD3D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344">
              <a:extLst>
                <a:ext uri="{FF2B5EF4-FFF2-40B4-BE49-F238E27FC236}">
                  <a16:creationId xmlns:a16="http://schemas.microsoft.com/office/drawing/2014/main" id="{BC1D7066-852A-4144-8A00-F2C243C1C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5" name="Group 345">
              <a:extLst>
                <a:ext uri="{FF2B5EF4-FFF2-40B4-BE49-F238E27FC236}">
                  <a16:creationId xmlns:a16="http://schemas.microsoft.com/office/drawing/2014/main" id="{160DCF51-CC5D-4B3C-8DE9-76E7067B1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86" name="Freeform 346">
                <a:extLst>
                  <a:ext uri="{FF2B5EF4-FFF2-40B4-BE49-F238E27FC236}">
                    <a16:creationId xmlns:a16="http://schemas.microsoft.com/office/drawing/2014/main" id="{4E281741-624B-425F-873B-07CEED4E7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347">
                <a:extLst>
                  <a:ext uri="{FF2B5EF4-FFF2-40B4-BE49-F238E27FC236}">
                    <a16:creationId xmlns:a16="http://schemas.microsoft.com/office/drawing/2014/main" id="{92D1ED1E-AC95-48E7-B67D-82750072A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8" name="Group 13">
            <a:extLst>
              <a:ext uri="{FF2B5EF4-FFF2-40B4-BE49-F238E27FC236}">
                <a16:creationId xmlns:a16="http://schemas.microsoft.com/office/drawing/2014/main" id="{07453166-B671-49CC-A536-A3DD42FBF64F}"/>
              </a:ext>
            </a:extLst>
          </p:cNvPr>
          <p:cNvGrpSpPr>
            <a:grpSpLocks/>
          </p:cNvGrpSpPr>
          <p:nvPr/>
        </p:nvGrpSpPr>
        <p:grpSpPr bwMode="auto">
          <a:xfrm>
            <a:off x="1411357" y="5510332"/>
            <a:ext cx="393700" cy="1271588"/>
            <a:chOff x="2901" y="4325"/>
            <a:chExt cx="236" cy="690"/>
          </a:xfrm>
        </p:grpSpPr>
        <p:sp>
          <p:nvSpPr>
            <p:cNvPr id="89" name="AutoShape 14">
              <a:extLst>
                <a:ext uri="{FF2B5EF4-FFF2-40B4-BE49-F238E27FC236}">
                  <a16:creationId xmlns:a16="http://schemas.microsoft.com/office/drawing/2014/main" id="{D4689F7C-125B-4C08-ACC0-8B4E64265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0" name="AutoShape 15">
              <a:extLst>
                <a:ext uri="{FF2B5EF4-FFF2-40B4-BE49-F238E27FC236}">
                  <a16:creationId xmlns:a16="http://schemas.microsoft.com/office/drawing/2014/main" id="{C024CD1F-3935-4D88-9118-B3A9CC110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24" name="Group 4">
            <a:extLst>
              <a:ext uri="{FF2B5EF4-FFF2-40B4-BE49-F238E27FC236}">
                <a16:creationId xmlns:a16="http://schemas.microsoft.com/office/drawing/2014/main" id="{48C0B58C-0947-4A01-95DE-AE288031839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30222" y="5933927"/>
            <a:ext cx="360363" cy="838200"/>
            <a:chOff x="-2155" y="1485"/>
            <a:chExt cx="227" cy="528"/>
          </a:xfrm>
        </p:grpSpPr>
        <p:sp>
          <p:nvSpPr>
            <p:cNvPr id="125" name="AutoShape 3">
              <a:extLst>
                <a:ext uri="{FF2B5EF4-FFF2-40B4-BE49-F238E27FC236}">
                  <a16:creationId xmlns:a16="http://schemas.microsoft.com/office/drawing/2014/main" id="{459955A3-A965-4CCD-B489-66CDD8CF850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5">
              <a:extLst>
                <a:ext uri="{FF2B5EF4-FFF2-40B4-BE49-F238E27FC236}">
                  <a16:creationId xmlns:a16="http://schemas.microsoft.com/office/drawing/2014/main" id="{08537342-9BA3-453B-A2AD-48D84FCBF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6">
              <a:extLst>
                <a:ext uri="{FF2B5EF4-FFF2-40B4-BE49-F238E27FC236}">
                  <a16:creationId xmlns:a16="http://schemas.microsoft.com/office/drawing/2014/main" id="{9D8AFA97-67D5-4305-B53F-803DAA5F7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7">
              <a:extLst>
                <a:ext uri="{FF2B5EF4-FFF2-40B4-BE49-F238E27FC236}">
                  <a16:creationId xmlns:a16="http://schemas.microsoft.com/office/drawing/2014/main" id="{5B003FF2-6534-4C24-81DC-856089DFD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8">
              <a:extLst>
                <a:ext uri="{FF2B5EF4-FFF2-40B4-BE49-F238E27FC236}">
                  <a16:creationId xmlns:a16="http://schemas.microsoft.com/office/drawing/2014/main" id="{C15482D8-E378-44D6-9DE4-33E84A502F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9">
              <a:extLst>
                <a:ext uri="{FF2B5EF4-FFF2-40B4-BE49-F238E27FC236}">
                  <a16:creationId xmlns:a16="http://schemas.microsoft.com/office/drawing/2014/main" id="{1689B174-FAEA-4EC6-BBC4-A88F43677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0">
              <a:extLst>
                <a:ext uri="{FF2B5EF4-FFF2-40B4-BE49-F238E27FC236}">
                  <a16:creationId xmlns:a16="http://schemas.microsoft.com/office/drawing/2014/main" id="{5C10B7DD-F355-4FFF-9080-137EE9C99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1">
              <a:extLst>
                <a:ext uri="{FF2B5EF4-FFF2-40B4-BE49-F238E27FC236}">
                  <a16:creationId xmlns:a16="http://schemas.microsoft.com/office/drawing/2014/main" id="{708AF1CD-7EDF-48B2-B999-C6C16DA869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2">
              <a:extLst>
                <a:ext uri="{FF2B5EF4-FFF2-40B4-BE49-F238E27FC236}">
                  <a16:creationId xmlns:a16="http://schemas.microsoft.com/office/drawing/2014/main" id="{1628A86E-13CA-4727-BFF5-74E9CC98ED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3">
              <a:extLst>
                <a:ext uri="{FF2B5EF4-FFF2-40B4-BE49-F238E27FC236}">
                  <a16:creationId xmlns:a16="http://schemas.microsoft.com/office/drawing/2014/main" id="{D07AE58A-B4AF-41DD-88DB-C7A2D7C04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14">
              <a:extLst>
                <a:ext uri="{FF2B5EF4-FFF2-40B4-BE49-F238E27FC236}">
                  <a16:creationId xmlns:a16="http://schemas.microsoft.com/office/drawing/2014/main" id="{06FDD254-032C-4C2A-B856-00F129262E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15">
              <a:extLst>
                <a:ext uri="{FF2B5EF4-FFF2-40B4-BE49-F238E27FC236}">
                  <a16:creationId xmlns:a16="http://schemas.microsoft.com/office/drawing/2014/main" id="{E1BA1598-AC91-46B3-A0E1-87705F3F01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16">
              <a:extLst>
                <a:ext uri="{FF2B5EF4-FFF2-40B4-BE49-F238E27FC236}">
                  <a16:creationId xmlns:a16="http://schemas.microsoft.com/office/drawing/2014/main" id="{8E282F6B-6339-4562-B322-B02815719D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17">
              <a:extLst>
                <a:ext uri="{FF2B5EF4-FFF2-40B4-BE49-F238E27FC236}">
                  <a16:creationId xmlns:a16="http://schemas.microsoft.com/office/drawing/2014/main" id="{1173B63F-D4CA-46A8-9D0E-401CA424D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18">
              <a:extLst>
                <a:ext uri="{FF2B5EF4-FFF2-40B4-BE49-F238E27FC236}">
                  <a16:creationId xmlns:a16="http://schemas.microsoft.com/office/drawing/2014/main" id="{17523C74-4207-44ED-97C9-BBE147A8D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19">
              <a:extLst>
                <a:ext uri="{FF2B5EF4-FFF2-40B4-BE49-F238E27FC236}">
                  <a16:creationId xmlns:a16="http://schemas.microsoft.com/office/drawing/2014/main" id="{1DB352C9-00EA-4487-93BD-CDA75A473F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20">
              <a:extLst>
                <a:ext uri="{FF2B5EF4-FFF2-40B4-BE49-F238E27FC236}">
                  <a16:creationId xmlns:a16="http://schemas.microsoft.com/office/drawing/2014/main" id="{526D77BF-1FBF-4A1E-A414-DD1BAC0EB7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21">
              <a:extLst>
                <a:ext uri="{FF2B5EF4-FFF2-40B4-BE49-F238E27FC236}">
                  <a16:creationId xmlns:a16="http://schemas.microsoft.com/office/drawing/2014/main" id="{98C3CF91-8398-40BD-8275-5DBA945580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22">
              <a:extLst>
                <a:ext uri="{FF2B5EF4-FFF2-40B4-BE49-F238E27FC236}">
                  <a16:creationId xmlns:a16="http://schemas.microsoft.com/office/drawing/2014/main" id="{1EF382DB-B90E-42EE-8663-53FD374B37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23">
              <a:extLst>
                <a:ext uri="{FF2B5EF4-FFF2-40B4-BE49-F238E27FC236}">
                  <a16:creationId xmlns:a16="http://schemas.microsoft.com/office/drawing/2014/main" id="{67CA59FC-FBA4-4876-9D35-8048BE013D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24">
              <a:extLst>
                <a:ext uri="{FF2B5EF4-FFF2-40B4-BE49-F238E27FC236}">
                  <a16:creationId xmlns:a16="http://schemas.microsoft.com/office/drawing/2014/main" id="{D174BC57-6E36-4397-B826-47A9967D1F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25">
              <a:extLst>
                <a:ext uri="{FF2B5EF4-FFF2-40B4-BE49-F238E27FC236}">
                  <a16:creationId xmlns:a16="http://schemas.microsoft.com/office/drawing/2014/main" id="{1E60DFDB-1F42-476B-B864-877600C3AC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26">
              <a:extLst>
                <a:ext uri="{FF2B5EF4-FFF2-40B4-BE49-F238E27FC236}">
                  <a16:creationId xmlns:a16="http://schemas.microsoft.com/office/drawing/2014/main" id="{52C61A02-A5EF-495A-A101-1848B83DD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Line 27">
              <a:extLst>
                <a:ext uri="{FF2B5EF4-FFF2-40B4-BE49-F238E27FC236}">
                  <a16:creationId xmlns:a16="http://schemas.microsoft.com/office/drawing/2014/main" id="{9C096528-232A-4DDB-BC3C-EC2BD1588B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Line 28">
              <a:extLst>
                <a:ext uri="{FF2B5EF4-FFF2-40B4-BE49-F238E27FC236}">
                  <a16:creationId xmlns:a16="http://schemas.microsoft.com/office/drawing/2014/main" id="{789CBCDB-9E1E-4BF7-A21C-EB4AFD7E3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9">
              <a:extLst>
                <a:ext uri="{FF2B5EF4-FFF2-40B4-BE49-F238E27FC236}">
                  <a16:creationId xmlns:a16="http://schemas.microsoft.com/office/drawing/2014/main" id="{96862AB1-D8A6-4000-8CB8-DB0C1BF71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1" name="Group 4">
            <a:extLst>
              <a:ext uri="{FF2B5EF4-FFF2-40B4-BE49-F238E27FC236}">
                <a16:creationId xmlns:a16="http://schemas.microsoft.com/office/drawing/2014/main" id="{482824E6-E8A7-4C99-8BF1-8519C753312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38766" y="5962502"/>
            <a:ext cx="360363" cy="838200"/>
            <a:chOff x="-2155" y="1485"/>
            <a:chExt cx="227" cy="528"/>
          </a:xfrm>
        </p:grpSpPr>
        <p:sp>
          <p:nvSpPr>
            <p:cNvPr id="152" name="AutoShape 3">
              <a:extLst>
                <a:ext uri="{FF2B5EF4-FFF2-40B4-BE49-F238E27FC236}">
                  <a16:creationId xmlns:a16="http://schemas.microsoft.com/office/drawing/2014/main" id="{356CD945-A500-4F4A-A788-81176FB879A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A74C7618-6E8B-44CD-90E9-D45C64C0A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6">
              <a:extLst>
                <a:ext uri="{FF2B5EF4-FFF2-40B4-BE49-F238E27FC236}">
                  <a16:creationId xmlns:a16="http://schemas.microsoft.com/office/drawing/2014/main" id="{C2E29CD5-9C89-4422-A017-2A00D1564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">
              <a:extLst>
                <a:ext uri="{FF2B5EF4-FFF2-40B4-BE49-F238E27FC236}">
                  <a16:creationId xmlns:a16="http://schemas.microsoft.com/office/drawing/2014/main" id="{8215DD90-45E6-4F28-930B-5DAAF501C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Line 8">
              <a:extLst>
                <a:ext uri="{FF2B5EF4-FFF2-40B4-BE49-F238E27FC236}">
                  <a16:creationId xmlns:a16="http://schemas.microsoft.com/office/drawing/2014/main" id="{D09FED6B-BBBD-428B-AD7D-03C699BAE7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9">
              <a:extLst>
                <a:ext uri="{FF2B5EF4-FFF2-40B4-BE49-F238E27FC236}">
                  <a16:creationId xmlns:a16="http://schemas.microsoft.com/office/drawing/2014/main" id="{2A17C86B-0642-4355-A62A-231FD2854F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Line 10">
              <a:extLst>
                <a:ext uri="{FF2B5EF4-FFF2-40B4-BE49-F238E27FC236}">
                  <a16:creationId xmlns:a16="http://schemas.microsoft.com/office/drawing/2014/main" id="{81581D37-0B06-42FC-97D6-9B7412E48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Line 11">
              <a:extLst>
                <a:ext uri="{FF2B5EF4-FFF2-40B4-BE49-F238E27FC236}">
                  <a16:creationId xmlns:a16="http://schemas.microsoft.com/office/drawing/2014/main" id="{C2C7911B-0F3E-4EAB-878A-1D10C2FD0E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Line 12">
              <a:extLst>
                <a:ext uri="{FF2B5EF4-FFF2-40B4-BE49-F238E27FC236}">
                  <a16:creationId xmlns:a16="http://schemas.microsoft.com/office/drawing/2014/main" id="{4DF7C013-7858-4135-8E62-EFBA3355D2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13">
              <a:extLst>
                <a:ext uri="{FF2B5EF4-FFF2-40B4-BE49-F238E27FC236}">
                  <a16:creationId xmlns:a16="http://schemas.microsoft.com/office/drawing/2014/main" id="{4A06BA50-60F0-4827-9A6A-5864365733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14">
              <a:extLst>
                <a:ext uri="{FF2B5EF4-FFF2-40B4-BE49-F238E27FC236}">
                  <a16:creationId xmlns:a16="http://schemas.microsoft.com/office/drawing/2014/main" id="{DE8779FF-4642-4C7C-A07F-D2E264196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15">
              <a:extLst>
                <a:ext uri="{FF2B5EF4-FFF2-40B4-BE49-F238E27FC236}">
                  <a16:creationId xmlns:a16="http://schemas.microsoft.com/office/drawing/2014/main" id="{3C0F5A49-A61E-46D4-A489-5A92E43D1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16">
              <a:extLst>
                <a:ext uri="{FF2B5EF4-FFF2-40B4-BE49-F238E27FC236}">
                  <a16:creationId xmlns:a16="http://schemas.microsoft.com/office/drawing/2014/main" id="{81C111B9-8E0D-45A9-91EE-B38EA0BB89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Line 17">
              <a:extLst>
                <a:ext uri="{FF2B5EF4-FFF2-40B4-BE49-F238E27FC236}">
                  <a16:creationId xmlns:a16="http://schemas.microsoft.com/office/drawing/2014/main" id="{EB787393-5113-4192-A463-0E0084FCF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18">
              <a:extLst>
                <a:ext uri="{FF2B5EF4-FFF2-40B4-BE49-F238E27FC236}">
                  <a16:creationId xmlns:a16="http://schemas.microsoft.com/office/drawing/2014/main" id="{774837DA-3382-40EB-87C1-796F6B29B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19">
              <a:extLst>
                <a:ext uri="{FF2B5EF4-FFF2-40B4-BE49-F238E27FC236}">
                  <a16:creationId xmlns:a16="http://schemas.microsoft.com/office/drawing/2014/main" id="{3E5CC473-7AA5-4A16-851A-DF8CEC86EF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20">
              <a:extLst>
                <a:ext uri="{FF2B5EF4-FFF2-40B4-BE49-F238E27FC236}">
                  <a16:creationId xmlns:a16="http://schemas.microsoft.com/office/drawing/2014/main" id="{9B100BD0-A1CE-45E4-849F-64EAB1F079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21">
              <a:extLst>
                <a:ext uri="{FF2B5EF4-FFF2-40B4-BE49-F238E27FC236}">
                  <a16:creationId xmlns:a16="http://schemas.microsoft.com/office/drawing/2014/main" id="{94EEB0F8-D13E-4352-ADF4-DB1DCED850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22">
              <a:extLst>
                <a:ext uri="{FF2B5EF4-FFF2-40B4-BE49-F238E27FC236}">
                  <a16:creationId xmlns:a16="http://schemas.microsoft.com/office/drawing/2014/main" id="{6A9BE51F-22FD-48F9-BF47-FF562BD60E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Line 23">
              <a:extLst>
                <a:ext uri="{FF2B5EF4-FFF2-40B4-BE49-F238E27FC236}">
                  <a16:creationId xmlns:a16="http://schemas.microsoft.com/office/drawing/2014/main" id="{40773637-A0A4-4B7B-BA2C-19695FA1AB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24">
              <a:extLst>
                <a:ext uri="{FF2B5EF4-FFF2-40B4-BE49-F238E27FC236}">
                  <a16:creationId xmlns:a16="http://schemas.microsoft.com/office/drawing/2014/main" id="{66065BB8-B285-43FC-8230-D9E1288EF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Line 25">
              <a:extLst>
                <a:ext uri="{FF2B5EF4-FFF2-40B4-BE49-F238E27FC236}">
                  <a16:creationId xmlns:a16="http://schemas.microsoft.com/office/drawing/2014/main" id="{F8F68DDC-9A31-4C67-B429-9F88D19140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Line 26">
              <a:extLst>
                <a:ext uri="{FF2B5EF4-FFF2-40B4-BE49-F238E27FC236}">
                  <a16:creationId xmlns:a16="http://schemas.microsoft.com/office/drawing/2014/main" id="{0D68A395-D45C-4986-A70A-26E47A52F9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Line 27">
              <a:extLst>
                <a:ext uri="{FF2B5EF4-FFF2-40B4-BE49-F238E27FC236}">
                  <a16:creationId xmlns:a16="http://schemas.microsoft.com/office/drawing/2014/main" id="{971AFB4C-4AD9-41A7-B3AA-FFED662318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Line 28">
              <a:extLst>
                <a:ext uri="{FF2B5EF4-FFF2-40B4-BE49-F238E27FC236}">
                  <a16:creationId xmlns:a16="http://schemas.microsoft.com/office/drawing/2014/main" id="{900B3787-16E8-411C-B2AC-DC5A0F40EA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9">
              <a:extLst>
                <a:ext uri="{FF2B5EF4-FFF2-40B4-BE49-F238E27FC236}">
                  <a16:creationId xmlns:a16="http://schemas.microsoft.com/office/drawing/2014/main" id="{8E89DB50-86D1-4F05-A06D-EF26CE3EF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8" name="Group 4">
            <a:extLst>
              <a:ext uri="{FF2B5EF4-FFF2-40B4-BE49-F238E27FC236}">
                <a16:creationId xmlns:a16="http://schemas.microsoft.com/office/drawing/2014/main" id="{A97A6D56-4A8F-4B11-A8AC-B1EDDEA77F5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23488" y="5987656"/>
            <a:ext cx="360363" cy="838200"/>
            <a:chOff x="-2155" y="1485"/>
            <a:chExt cx="227" cy="528"/>
          </a:xfrm>
        </p:grpSpPr>
        <p:sp>
          <p:nvSpPr>
            <p:cNvPr id="179" name="AutoShape 3">
              <a:extLst>
                <a:ext uri="{FF2B5EF4-FFF2-40B4-BE49-F238E27FC236}">
                  <a16:creationId xmlns:a16="http://schemas.microsoft.com/office/drawing/2014/main" id="{987EA76E-2D43-4335-ADAF-9BE11B67B1E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Rectangle 5">
              <a:extLst>
                <a:ext uri="{FF2B5EF4-FFF2-40B4-BE49-F238E27FC236}">
                  <a16:creationId xmlns:a16="http://schemas.microsoft.com/office/drawing/2014/main" id="{33C117EA-6A9F-42E0-9778-1DF3E7EFA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Rectangle 6">
              <a:extLst>
                <a:ext uri="{FF2B5EF4-FFF2-40B4-BE49-F238E27FC236}">
                  <a16:creationId xmlns:a16="http://schemas.microsoft.com/office/drawing/2014/main" id="{988EEE3A-1C27-420E-A947-B667EC162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7">
              <a:extLst>
                <a:ext uri="{FF2B5EF4-FFF2-40B4-BE49-F238E27FC236}">
                  <a16:creationId xmlns:a16="http://schemas.microsoft.com/office/drawing/2014/main" id="{C073E297-0941-4868-8588-EF0362F24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Line 8">
              <a:extLst>
                <a:ext uri="{FF2B5EF4-FFF2-40B4-BE49-F238E27FC236}">
                  <a16:creationId xmlns:a16="http://schemas.microsoft.com/office/drawing/2014/main" id="{8C0D0995-C74C-4169-8C5E-9BFA1BE108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9">
              <a:extLst>
                <a:ext uri="{FF2B5EF4-FFF2-40B4-BE49-F238E27FC236}">
                  <a16:creationId xmlns:a16="http://schemas.microsoft.com/office/drawing/2014/main" id="{3D82D922-7ABD-458B-8218-BB8CC8E40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Line 10">
              <a:extLst>
                <a:ext uri="{FF2B5EF4-FFF2-40B4-BE49-F238E27FC236}">
                  <a16:creationId xmlns:a16="http://schemas.microsoft.com/office/drawing/2014/main" id="{2A1D3DBA-3203-40FE-B4BD-AFB6F082EE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Line 11">
              <a:extLst>
                <a:ext uri="{FF2B5EF4-FFF2-40B4-BE49-F238E27FC236}">
                  <a16:creationId xmlns:a16="http://schemas.microsoft.com/office/drawing/2014/main" id="{104ABA09-1350-4AA5-AD0E-3CD52CDC0E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12">
              <a:extLst>
                <a:ext uri="{FF2B5EF4-FFF2-40B4-BE49-F238E27FC236}">
                  <a16:creationId xmlns:a16="http://schemas.microsoft.com/office/drawing/2014/main" id="{F7D45187-D51C-4B2A-902B-A62EBF5063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Line 13">
              <a:extLst>
                <a:ext uri="{FF2B5EF4-FFF2-40B4-BE49-F238E27FC236}">
                  <a16:creationId xmlns:a16="http://schemas.microsoft.com/office/drawing/2014/main" id="{FBDD8004-988C-4DE3-B1DF-F744908BAF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Line 14">
              <a:extLst>
                <a:ext uri="{FF2B5EF4-FFF2-40B4-BE49-F238E27FC236}">
                  <a16:creationId xmlns:a16="http://schemas.microsoft.com/office/drawing/2014/main" id="{3F203AC4-F425-4A61-8BCE-C20930939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15">
              <a:extLst>
                <a:ext uri="{FF2B5EF4-FFF2-40B4-BE49-F238E27FC236}">
                  <a16:creationId xmlns:a16="http://schemas.microsoft.com/office/drawing/2014/main" id="{6E84A7C9-FD05-4EBF-92F3-FBC9CDAAE2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Line 16">
              <a:extLst>
                <a:ext uri="{FF2B5EF4-FFF2-40B4-BE49-F238E27FC236}">
                  <a16:creationId xmlns:a16="http://schemas.microsoft.com/office/drawing/2014/main" id="{DE5CE6BA-E186-468F-B142-1F3D2CFC5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Line 17">
              <a:extLst>
                <a:ext uri="{FF2B5EF4-FFF2-40B4-BE49-F238E27FC236}">
                  <a16:creationId xmlns:a16="http://schemas.microsoft.com/office/drawing/2014/main" id="{83FC65CC-EED7-4389-87C3-9ABF174EF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Line 18">
              <a:extLst>
                <a:ext uri="{FF2B5EF4-FFF2-40B4-BE49-F238E27FC236}">
                  <a16:creationId xmlns:a16="http://schemas.microsoft.com/office/drawing/2014/main" id="{7FFE3CE3-03C5-4986-8E3B-D60253CD6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Line 19">
              <a:extLst>
                <a:ext uri="{FF2B5EF4-FFF2-40B4-BE49-F238E27FC236}">
                  <a16:creationId xmlns:a16="http://schemas.microsoft.com/office/drawing/2014/main" id="{F1B34AE8-46C4-42A7-903E-4579002E7A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Line 20">
              <a:extLst>
                <a:ext uri="{FF2B5EF4-FFF2-40B4-BE49-F238E27FC236}">
                  <a16:creationId xmlns:a16="http://schemas.microsoft.com/office/drawing/2014/main" id="{15AB97B0-D997-4EE4-A9A2-092ABCCADD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Line 21">
              <a:extLst>
                <a:ext uri="{FF2B5EF4-FFF2-40B4-BE49-F238E27FC236}">
                  <a16:creationId xmlns:a16="http://schemas.microsoft.com/office/drawing/2014/main" id="{A183256A-96F0-4475-9A9B-C7F266FEA9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Line 22">
              <a:extLst>
                <a:ext uri="{FF2B5EF4-FFF2-40B4-BE49-F238E27FC236}">
                  <a16:creationId xmlns:a16="http://schemas.microsoft.com/office/drawing/2014/main" id="{BCE17B04-D86B-4515-91B9-DCBC8DC40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Line 23">
              <a:extLst>
                <a:ext uri="{FF2B5EF4-FFF2-40B4-BE49-F238E27FC236}">
                  <a16:creationId xmlns:a16="http://schemas.microsoft.com/office/drawing/2014/main" id="{134B8C2B-0ADE-4906-864A-E7636A5B72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Line 24">
              <a:extLst>
                <a:ext uri="{FF2B5EF4-FFF2-40B4-BE49-F238E27FC236}">
                  <a16:creationId xmlns:a16="http://schemas.microsoft.com/office/drawing/2014/main" id="{AE2D9200-83EA-42F0-9F20-F54FA0B7D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Line 25">
              <a:extLst>
                <a:ext uri="{FF2B5EF4-FFF2-40B4-BE49-F238E27FC236}">
                  <a16:creationId xmlns:a16="http://schemas.microsoft.com/office/drawing/2014/main" id="{77541403-66B8-4465-8D4F-82B89E921A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Line 26">
              <a:extLst>
                <a:ext uri="{FF2B5EF4-FFF2-40B4-BE49-F238E27FC236}">
                  <a16:creationId xmlns:a16="http://schemas.microsoft.com/office/drawing/2014/main" id="{F803DCC2-EB61-478C-BA2B-94BACD347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Line 27">
              <a:extLst>
                <a:ext uri="{FF2B5EF4-FFF2-40B4-BE49-F238E27FC236}">
                  <a16:creationId xmlns:a16="http://schemas.microsoft.com/office/drawing/2014/main" id="{11E9776E-87C0-4300-9034-7DC45A4248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Line 28">
              <a:extLst>
                <a:ext uri="{FF2B5EF4-FFF2-40B4-BE49-F238E27FC236}">
                  <a16:creationId xmlns:a16="http://schemas.microsoft.com/office/drawing/2014/main" id="{59389497-D4FD-4751-8572-E3729643F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9">
              <a:extLst>
                <a:ext uri="{FF2B5EF4-FFF2-40B4-BE49-F238E27FC236}">
                  <a16:creationId xmlns:a16="http://schemas.microsoft.com/office/drawing/2014/main" id="{D219CB35-8299-484B-B29D-A76010ED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7" name="Group 29">
            <a:extLst>
              <a:ext uri="{FF2B5EF4-FFF2-40B4-BE49-F238E27FC236}">
                <a16:creationId xmlns:a16="http://schemas.microsoft.com/office/drawing/2014/main" id="{236BD12E-29A9-4580-B5C6-D5B2A845A68C}"/>
              </a:ext>
            </a:extLst>
          </p:cNvPr>
          <p:cNvGrpSpPr>
            <a:grpSpLocks/>
          </p:cNvGrpSpPr>
          <p:nvPr/>
        </p:nvGrpSpPr>
        <p:grpSpPr bwMode="auto">
          <a:xfrm>
            <a:off x="5845653" y="4575532"/>
            <a:ext cx="287338" cy="790575"/>
            <a:chOff x="528" y="240"/>
            <a:chExt cx="181" cy="498"/>
          </a:xfrm>
        </p:grpSpPr>
        <p:sp>
          <p:nvSpPr>
            <p:cNvPr id="218" name="Line 30">
              <a:extLst>
                <a:ext uri="{FF2B5EF4-FFF2-40B4-BE49-F238E27FC236}">
                  <a16:creationId xmlns:a16="http://schemas.microsoft.com/office/drawing/2014/main" id="{8FAB8AFF-FB23-4998-937F-0080489EF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31">
              <a:extLst>
                <a:ext uri="{FF2B5EF4-FFF2-40B4-BE49-F238E27FC236}">
                  <a16:creationId xmlns:a16="http://schemas.microsoft.com/office/drawing/2014/main" id="{C352C7B2-196E-471D-9007-1C3E04BA6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3554EAD4-B93B-4329-96F7-323E8B3C5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1" name="Group 164">
            <a:extLst>
              <a:ext uri="{FF2B5EF4-FFF2-40B4-BE49-F238E27FC236}">
                <a16:creationId xmlns:a16="http://schemas.microsoft.com/office/drawing/2014/main" id="{DFE7DEC4-F6EB-4504-81C1-04C0D875D334}"/>
              </a:ext>
            </a:extLst>
          </p:cNvPr>
          <p:cNvGrpSpPr>
            <a:grpSpLocks/>
          </p:cNvGrpSpPr>
          <p:nvPr/>
        </p:nvGrpSpPr>
        <p:grpSpPr bwMode="auto">
          <a:xfrm>
            <a:off x="4800273" y="4393577"/>
            <a:ext cx="288925" cy="787400"/>
            <a:chOff x="1247" y="2496"/>
            <a:chExt cx="182" cy="496"/>
          </a:xfrm>
        </p:grpSpPr>
        <p:sp>
          <p:nvSpPr>
            <p:cNvPr id="222" name="Line 165">
              <a:extLst>
                <a:ext uri="{FF2B5EF4-FFF2-40B4-BE49-F238E27FC236}">
                  <a16:creationId xmlns:a16="http://schemas.microsoft.com/office/drawing/2014/main" id="{F873D2AF-CD21-4911-BC3D-49190208D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166">
              <a:extLst>
                <a:ext uri="{FF2B5EF4-FFF2-40B4-BE49-F238E27FC236}">
                  <a16:creationId xmlns:a16="http://schemas.microsoft.com/office/drawing/2014/main" id="{CB76CB13-BD28-44D9-9789-01B8F5A46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4" name="Group 167">
              <a:extLst>
                <a:ext uri="{FF2B5EF4-FFF2-40B4-BE49-F238E27FC236}">
                  <a16:creationId xmlns:a16="http://schemas.microsoft.com/office/drawing/2014/main" id="{A3EDBE79-7FC3-470A-8A5B-B64AF008C2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225" name="Freeform 168">
                <a:extLst>
                  <a:ext uri="{FF2B5EF4-FFF2-40B4-BE49-F238E27FC236}">
                    <a16:creationId xmlns:a16="http://schemas.microsoft.com/office/drawing/2014/main" id="{AE888F39-27C6-405F-8F72-5C8B52A4B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Freeform 169">
                <a:extLst>
                  <a:ext uri="{FF2B5EF4-FFF2-40B4-BE49-F238E27FC236}">
                    <a16:creationId xmlns:a16="http://schemas.microsoft.com/office/drawing/2014/main" id="{B61EF2FF-8836-4E6B-8F98-25DE1533B7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46428BDA-D354-41D2-AA7C-5A3C56CBA07F}"/>
              </a:ext>
            </a:extLst>
          </p:cNvPr>
          <p:cNvGrpSpPr/>
          <p:nvPr/>
        </p:nvGrpSpPr>
        <p:grpSpPr>
          <a:xfrm>
            <a:off x="3053306" y="5582701"/>
            <a:ext cx="468498" cy="876924"/>
            <a:chOff x="8614034" y="4405927"/>
            <a:chExt cx="468498" cy="876924"/>
          </a:xfrm>
        </p:grpSpPr>
        <p:sp>
          <p:nvSpPr>
            <p:cNvPr id="228" name="Line 30">
              <a:extLst>
                <a:ext uri="{FF2B5EF4-FFF2-40B4-BE49-F238E27FC236}">
                  <a16:creationId xmlns:a16="http://schemas.microsoft.com/office/drawing/2014/main" id="{4DD5E222-4779-45BA-BCD6-D2D6899806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940262" flipH="1">
              <a:off x="8646009" y="4913430"/>
              <a:ext cx="148015" cy="3240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Line 31">
              <a:extLst>
                <a:ext uri="{FF2B5EF4-FFF2-40B4-BE49-F238E27FC236}">
                  <a16:creationId xmlns:a16="http://schemas.microsoft.com/office/drawing/2014/main" id="{BA65C50D-5693-44A8-B2A0-FF5CBF5CF5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940262" flipH="1">
              <a:off x="8793280" y="4756804"/>
              <a:ext cx="289252" cy="5260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Freeform 32">
              <a:extLst>
                <a:ext uri="{FF2B5EF4-FFF2-40B4-BE49-F238E27FC236}">
                  <a16:creationId xmlns:a16="http://schemas.microsoft.com/office/drawing/2014/main" id="{FFA334B1-771E-467E-807B-82AADA709149}"/>
                </a:ext>
              </a:extLst>
            </p:cNvPr>
            <p:cNvSpPr>
              <a:spLocks/>
            </p:cNvSpPr>
            <p:nvPr/>
          </p:nvSpPr>
          <p:spPr bwMode="auto">
            <a:xfrm rot="19940262">
              <a:off x="8614034" y="4405927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8" name="Group 13">
            <a:extLst>
              <a:ext uri="{FF2B5EF4-FFF2-40B4-BE49-F238E27FC236}">
                <a16:creationId xmlns:a16="http://schemas.microsoft.com/office/drawing/2014/main" id="{5E56478B-F3C2-4364-B1BF-64E94EB16194}"/>
              </a:ext>
            </a:extLst>
          </p:cNvPr>
          <p:cNvGrpSpPr>
            <a:grpSpLocks/>
          </p:cNvGrpSpPr>
          <p:nvPr/>
        </p:nvGrpSpPr>
        <p:grpSpPr bwMode="auto">
          <a:xfrm>
            <a:off x="3129562" y="5267687"/>
            <a:ext cx="393700" cy="1271588"/>
            <a:chOff x="2901" y="4325"/>
            <a:chExt cx="236" cy="690"/>
          </a:xfrm>
        </p:grpSpPr>
        <p:sp>
          <p:nvSpPr>
            <p:cNvPr id="119" name="AutoShape 14">
              <a:extLst>
                <a:ext uri="{FF2B5EF4-FFF2-40B4-BE49-F238E27FC236}">
                  <a16:creationId xmlns:a16="http://schemas.microsoft.com/office/drawing/2014/main" id="{A00B34A2-9A36-49C7-9CF2-153BC9E05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0" name="AutoShape 15">
              <a:extLst>
                <a:ext uri="{FF2B5EF4-FFF2-40B4-BE49-F238E27FC236}">
                  <a16:creationId xmlns:a16="http://schemas.microsoft.com/office/drawing/2014/main" id="{5EC0436A-730D-4BED-9EF4-C7F7C6560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CAAD8971-8D77-4BB4-9007-864A0BDD7AC9}"/>
              </a:ext>
            </a:extLst>
          </p:cNvPr>
          <p:cNvGrpSpPr/>
          <p:nvPr/>
        </p:nvGrpSpPr>
        <p:grpSpPr>
          <a:xfrm flipH="1">
            <a:off x="4924675" y="5619782"/>
            <a:ext cx="466137" cy="876924"/>
            <a:chOff x="8614034" y="4405927"/>
            <a:chExt cx="468498" cy="876924"/>
          </a:xfrm>
        </p:grpSpPr>
        <p:sp>
          <p:nvSpPr>
            <p:cNvPr id="232" name="Line 30">
              <a:extLst>
                <a:ext uri="{FF2B5EF4-FFF2-40B4-BE49-F238E27FC236}">
                  <a16:creationId xmlns:a16="http://schemas.microsoft.com/office/drawing/2014/main" id="{1F635C2E-4818-4FA7-B016-F66866FC0C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940262" flipH="1">
              <a:off x="8646009" y="4913430"/>
              <a:ext cx="148015" cy="3240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Line 31">
              <a:extLst>
                <a:ext uri="{FF2B5EF4-FFF2-40B4-BE49-F238E27FC236}">
                  <a16:creationId xmlns:a16="http://schemas.microsoft.com/office/drawing/2014/main" id="{73944C47-00E6-4733-87A1-A5B055336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940262" flipH="1">
              <a:off x="8793280" y="4756804"/>
              <a:ext cx="289252" cy="5260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Freeform 32">
              <a:extLst>
                <a:ext uri="{FF2B5EF4-FFF2-40B4-BE49-F238E27FC236}">
                  <a16:creationId xmlns:a16="http://schemas.microsoft.com/office/drawing/2014/main" id="{CA0203CA-61A6-4924-A1F9-073AF0D564F3}"/>
                </a:ext>
              </a:extLst>
            </p:cNvPr>
            <p:cNvSpPr>
              <a:spLocks/>
            </p:cNvSpPr>
            <p:nvPr/>
          </p:nvSpPr>
          <p:spPr bwMode="auto">
            <a:xfrm rot="19940262">
              <a:off x="8614034" y="4405927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1" name="Group 13">
            <a:extLst>
              <a:ext uri="{FF2B5EF4-FFF2-40B4-BE49-F238E27FC236}">
                <a16:creationId xmlns:a16="http://schemas.microsoft.com/office/drawing/2014/main" id="{F6AF4364-4417-4D7B-A307-7EFA52578035}"/>
              </a:ext>
            </a:extLst>
          </p:cNvPr>
          <p:cNvGrpSpPr>
            <a:grpSpLocks/>
          </p:cNvGrpSpPr>
          <p:nvPr/>
        </p:nvGrpSpPr>
        <p:grpSpPr bwMode="auto">
          <a:xfrm>
            <a:off x="4808363" y="5350617"/>
            <a:ext cx="393700" cy="1271588"/>
            <a:chOff x="2901" y="4325"/>
            <a:chExt cx="236" cy="690"/>
          </a:xfrm>
        </p:grpSpPr>
        <p:sp>
          <p:nvSpPr>
            <p:cNvPr id="122" name="AutoShape 14">
              <a:extLst>
                <a:ext uri="{FF2B5EF4-FFF2-40B4-BE49-F238E27FC236}">
                  <a16:creationId xmlns:a16="http://schemas.microsoft.com/office/drawing/2014/main" id="{C005B7C1-3BBD-4F78-AEA7-AA2C551B8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" name="AutoShape 15">
              <a:extLst>
                <a:ext uri="{FF2B5EF4-FFF2-40B4-BE49-F238E27FC236}">
                  <a16:creationId xmlns:a16="http://schemas.microsoft.com/office/drawing/2014/main" id="{635A512A-8DC0-426D-ADC2-E2054683B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FB6C0C63-4A0F-4A45-AFEC-6F0CD2FF458E}"/>
              </a:ext>
            </a:extLst>
          </p:cNvPr>
          <p:cNvSpPr txBox="1"/>
          <p:nvPr/>
        </p:nvSpPr>
        <p:spPr>
          <a:xfrm>
            <a:off x="60331" y="569746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7EAC633-D24D-4990-AC64-7245DB87FF79}"/>
              </a:ext>
            </a:extLst>
          </p:cNvPr>
          <p:cNvSpPr txBox="1"/>
          <p:nvPr/>
        </p:nvSpPr>
        <p:spPr>
          <a:xfrm>
            <a:off x="556339" y="502294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646173B5-08D1-4006-846D-29248DB6EC37}"/>
              </a:ext>
            </a:extLst>
          </p:cNvPr>
          <p:cNvSpPr txBox="1"/>
          <p:nvPr/>
        </p:nvSpPr>
        <p:spPr>
          <a:xfrm>
            <a:off x="1039365" y="611771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ED362A3-D977-4F91-8147-EACF3286DC52}"/>
              </a:ext>
            </a:extLst>
          </p:cNvPr>
          <p:cNvSpPr txBox="1"/>
          <p:nvPr/>
        </p:nvSpPr>
        <p:spPr>
          <a:xfrm>
            <a:off x="1157441" y="501497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1482B4F-60AD-4AD6-9D32-2A8E25FAE65C}"/>
              </a:ext>
            </a:extLst>
          </p:cNvPr>
          <p:cNvSpPr txBox="1"/>
          <p:nvPr/>
        </p:nvSpPr>
        <p:spPr>
          <a:xfrm>
            <a:off x="1180687" y="4343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E58A2969-C3AE-45A5-80DC-00546894A1E2}"/>
              </a:ext>
            </a:extLst>
          </p:cNvPr>
          <p:cNvSpPr txBox="1"/>
          <p:nvPr/>
        </p:nvSpPr>
        <p:spPr>
          <a:xfrm>
            <a:off x="2067024" y="52850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3C6FFAD-CB88-4A4F-BEB4-58F82DA43395}"/>
              </a:ext>
            </a:extLst>
          </p:cNvPr>
          <p:cNvSpPr txBox="1"/>
          <p:nvPr/>
        </p:nvSpPr>
        <p:spPr>
          <a:xfrm>
            <a:off x="2341397" y="450919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9493DFD-D145-4C98-B4CE-6AD3E03859A5}"/>
              </a:ext>
            </a:extLst>
          </p:cNvPr>
          <p:cNvSpPr txBox="1"/>
          <p:nvPr/>
        </p:nvSpPr>
        <p:spPr>
          <a:xfrm>
            <a:off x="2743260" y="530193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F032E98-15C5-4FA4-896E-F95DFF561FE4}"/>
              </a:ext>
            </a:extLst>
          </p:cNvPr>
          <p:cNvSpPr txBox="1"/>
          <p:nvPr/>
        </p:nvSpPr>
        <p:spPr>
          <a:xfrm>
            <a:off x="3400988" y="506645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DD081C7-2824-4C2F-8682-6A12747B1A77}"/>
              </a:ext>
            </a:extLst>
          </p:cNvPr>
          <p:cNvSpPr txBox="1"/>
          <p:nvPr/>
        </p:nvSpPr>
        <p:spPr>
          <a:xfrm>
            <a:off x="6833405" y="472113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T17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CC5B14D3-E9F9-457A-9743-2A62320EF1B0}"/>
              </a:ext>
            </a:extLst>
          </p:cNvPr>
          <p:cNvSpPr txBox="1"/>
          <p:nvPr/>
        </p:nvSpPr>
        <p:spPr>
          <a:xfrm>
            <a:off x="4066751" y="41587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T10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29AFDB5A-A407-4F00-9F12-8FF94F5F94FA}"/>
              </a:ext>
            </a:extLst>
          </p:cNvPr>
          <p:cNvSpPr txBox="1"/>
          <p:nvPr/>
        </p:nvSpPr>
        <p:spPr>
          <a:xfrm>
            <a:off x="6745610" y="605678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T16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83A1B1E0-6C25-4D6B-9F88-96CB3EEBB1BF}"/>
              </a:ext>
            </a:extLst>
          </p:cNvPr>
          <p:cNvSpPr txBox="1"/>
          <p:nvPr/>
        </p:nvSpPr>
        <p:spPr>
          <a:xfrm>
            <a:off x="5713403" y="425962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T15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2F284719-D762-4DE9-B04F-3207F9488DDF}"/>
              </a:ext>
            </a:extLst>
          </p:cNvPr>
          <p:cNvSpPr txBox="1"/>
          <p:nvPr/>
        </p:nvSpPr>
        <p:spPr>
          <a:xfrm>
            <a:off x="4124586" y="521590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T11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58514877-8C97-420F-AF14-81BB1F57BECA}"/>
              </a:ext>
            </a:extLst>
          </p:cNvPr>
          <p:cNvSpPr txBox="1"/>
          <p:nvPr/>
        </p:nvSpPr>
        <p:spPr>
          <a:xfrm>
            <a:off x="4944735" y="414514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T12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B7E9CC5B-D935-4A1F-864E-D13AA00920CC}"/>
              </a:ext>
            </a:extLst>
          </p:cNvPr>
          <p:cNvSpPr txBox="1"/>
          <p:nvPr/>
        </p:nvSpPr>
        <p:spPr>
          <a:xfrm>
            <a:off x="5398046" y="556225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T14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CF2BD57D-C2B9-43B7-A8AF-376522C53AD0}"/>
              </a:ext>
            </a:extLst>
          </p:cNvPr>
          <p:cNvSpPr txBox="1"/>
          <p:nvPr/>
        </p:nvSpPr>
        <p:spPr>
          <a:xfrm>
            <a:off x="4994352" y="507656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143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172</cp:revision>
  <dcterms:created xsi:type="dcterms:W3CDTF">2002-08-21T12:11:08Z</dcterms:created>
  <dcterms:modified xsi:type="dcterms:W3CDTF">2019-07-19T18:41:03Z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