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1868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How Many Hands Does it Take?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 are hard. Do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your worst(or best).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Gun unloaded on barrel pointed downrange, trigger on mark. Magazines downloaded to 6 rounds. All magazines used on stage set on barrel. Shooter standing.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Only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retrieve gun and engage targets.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P1, Right Hand only, engage T1, T2, T3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P2, Left Hand only, engage T4, T5, T6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70378" y="8476118"/>
            <a:ext cx="7444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855238" y="78246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4EC310-9E65-43D9-B8A2-850A4C07A039}"/>
              </a:ext>
            </a:extLst>
          </p:cNvPr>
          <p:cNvCxnSpPr>
            <a:cxnSpLocks/>
          </p:cNvCxnSpPr>
          <p:nvPr/>
        </p:nvCxnSpPr>
        <p:spPr>
          <a:xfrm>
            <a:off x="2802241" y="7790318"/>
            <a:ext cx="152398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01588D-96BE-4A0F-A975-B5FE5272AAAD}"/>
              </a:ext>
            </a:extLst>
          </p:cNvPr>
          <p:cNvSpPr txBox="1"/>
          <p:nvPr/>
        </p:nvSpPr>
        <p:spPr>
          <a:xfrm>
            <a:off x="3928077" y="79104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471910-716E-4ECB-8721-940E1FFD51C9}"/>
              </a:ext>
            </a:extLst>
          </p:cNvPr>
          <p:cNvCxnSpPr>
            <a:cxnSpLocks/>
          </p:cNvCxnSpPr>
          <p:nvPr/>
        </p:nvCxnSpPr>
        <p:spPr>
          <a:xfrm flipV="1">
            <a:off x="4326239" y="7824688"/>
            <a:ext cx="135240" cy="6514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03">
            <a:extLst>
              <a:ext uri="{FF2B5EF4-FFF2-40B4-BE49-F238E27FC236}">
                <a16:creationId xmlns:a16="http://schemas.microsoft.com/office/drawing/2014/main" id="{C6294E38-CF1F-44FC-AF6E-7B02368912D7}"/>
              </a:ext>
            </a:extLst>
          </p:cNvPr>
          <p:cNvSpPr>
            <a:spLocks/>
          </p:cNvSpPr>
          <p:nvPr/>
        </p:nvSpPr>
        <p:spPr bwMode="auto">
          <a:xfrm>
            <a:off x="2819400" y="6584850"/>
            <a:ext cx="1642077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673">
            <a:extLst>
              <a:ext uri="{FF2B5EF4-FFF2-40B4-BE49-F238E27FC236}">
                <a16:creationId xmlns:a16="http://schemas.microsoft.com/office/drawing/2014/main" id="{BD7B4052-4E84-4CD3-889A-83E731AF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720" y="736164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A3CE2E-3713-4AD4-AC06-EBB91DF9499C}"/>
              </a:ext>
            </a:extLst>
          </p:cNvPr>
          <p:cNvSpPr txBox="1"/>
          <p:nvPr/>
        </p:nvSpPr>
        <p:spPr>
          <a:xfrm>
            <a:off x="4367556" y="6063118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10B45-752D-4037-9246-D22E7CB834CA}"/>
              </a:ext>
            </a:extLst>
          </p:cNvPr>
          <p:cNvSpPr txBox="1"/>
          <p:nvPr/>
        </p:nvSpPr>
        <p:spPr>
          <a:xfrm>
            <a:off x="1698939" y="6001939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T4, T5, T6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9BB8E1-E96B-4875-A44E-E7EFCADE6669}"/>
              </a:ext>
            </a:extLst>
          </p:cNvPr>
          <p:cNvGrpSpPr/>
          <p:nvPr/>
        </p:nvGrpSpPr>
        <p:grpSpPr>
          <a:xfrm>
            <a:off x="4521443" y="6494452"/>
            <a:ext cx="906608" cy="946150"/>
            <a:chOff x="4521443" y="6494452"/>
            <a:chExt cx="906608" cy="946150"/>
          </a:xfrm>
        </p:grpSpPr>
        <p:grpSp>
          <p:nvGrpSpPr>
            <p:cNvPr id="57" name="Group 29">
              <a:extLst>
                <a:ext uri="{FF2B5EF4-FFF2-40B4-BE49-F238E27FC236}">
                  <a16:creationId xmlns:a16="http://schemas.microsoft.com/office/drawing/2014/main" id="{CD2565CA-D08F-4C11-8A07-0E915B332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:a16="http://schemas.microsoft.com/office/drawing/2014/main" id="{277167CB-70DC-4133-AA36-AC696A5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4BA86486-3C5D-435E-B3DD-1759E0836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E189473-B983-415F-B3FE-50A552D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40B78072-56D5-45C1-A832-FC7E6CD5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9287EFB9-9E09-4760-AB23-E120E75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9BC0CC7E-9098-49FE-9243-8DEB0A7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:a16="http://schemas.microsoft.com/office/drawing/2014/main" id="{FF5A8706-6184-4744-9BCF-8DDCF6FA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:a16="http://schemas.microsoft.com/office/drawing/2014/main" id="{A5477B5E-FDB7-4C42-843E-04CE1F4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D972B06F-996E-4310-A542-2B65DE00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F11F420C-5757-4C3E-93D3-62DCABF5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26751880-FD7E-4E41-A58D-93A96BF0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1C5D3F-0E28-4390-9143-33AF9236AEC3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75" name="AutoShape 3">
                <a:extLst>
                  <a:ext uri="{FF2B5EF4-FFF2-40B4-BE49-F238E27FC236}">
                    <a16:creationId xmlns:a16="http://schemas.microsoft.com/office/drawing/2014/main" id="{7607DD01-317C-4FB9-9584-BE12A9642D3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76684345-A2A5-4523-BBD6-05BE4C9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4C92AE41-F6D0-4AE5-B8B8-72CD513F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2FB0C925-6645-4012-A9B6-45386A2F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:a16="http://schemas.microsoft.com/office/drawing/2014/main" id="{7187009D-AA39-44AE-95C5-DA72253A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id="{AE46CF73-3AE9-4819-BF20-CB7AAE416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:a16="http://schemas.microsoft.com/office/drawing/2014/main" id="{45E3E2E6-EC1C-498F-8293-517E24C6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:a16="http://schemas.microsoft.com/office/drawing/2014/main" id="{BB301AC0-BFEC-4672-B39B-F3DC2008F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:a16="http://schemas.microsoft.com/office/drawing/2014/main" id="{2E36D6BC-BFBE-4E50-A2EF-9749E721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:a16="http://schemas.microsoft.com/office/drawing/2014/main" id="{C545FD7F-502F-4634-A25A-85BE53DA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735A350-83D4-4B44-8BE9-E80C8712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9A2B67D-0824-4535-9865-73FBA516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E36DB930-6539-4725-94DB-589A08D6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5B19A214-EA34-487C-9DCA-ECF574958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EC5643F-E625-4141-B51A-E4A49AED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271C3CF7-1F49-445C-ACA1-B500FD59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93FA759D-1270-4483-BD75-CDF58AF5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B0DAD1-B4D3-4630-9EC6-879F90C4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:a16="http://schemas.microsoft.com/office/drawing/2014/main" id="{B4E447C1-3060-4E5A-9B9A-C36C985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3">
                <a:extLst>
                  <a:ext uri="{FF2B5EF4-FFF2-40B4-BE49-F238E27FC236}">
                    <a16:creationId xmlns:a16="http://schemas.microsoft.com/office/drawing/2014/main" id="{4730ACF3-9F2F-49C4-A324-44BF92DF8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:a16="http://schemas.microsoft.com/office/drawing/2014/main" id="{DA1D9C8E-7429-43A7-AFCF-F7C3151A0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5">
                <a:extLst>
                  <a:ext uri="{FF2B5EF4-FFF2-40B4-BE49-F238E27FC236}">
                    <a16:creationId xmlns:a16="http://schemas.microsoft.com/office/drawing/2014/main" id="{0A27F1C4-82AF-4935-A958-A526A6C5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:a16="http://schemas.microsoft.com/office/drawing/2014/main" id="{B2B35B31-15F5-4B2F-AC74-03758AD7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7">
                <a:extLst>
                  <a:ext uri="{FF2B5EF4-FFF2-40B4-BE49-F238E27FC236}">
                    <a16:creationId xmlns:a16="http://schemas.microsoft.com/office/drawing/2014/main" id="{B279CE6A-7C22-453C-A4A2-26631BC3D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8">
                <a:extLst>
                  <a:ext uri="{FF2B5EF4-FFF2-40B4-BE49-F238E27FC236}">
                    <a16:creationId xmlns:a16="http://schemas.microsoft.com/office/drawing/2014/main" id="{955D5DCC-FB96-4FA3-8D6C-196132D4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2541EC35-9FF6-4D76-9D55-49D5413B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3B85E7-2922-4C23-A5FB-EB936A8EA87C}"/>
              </a:ext>
            </a:extLst>
          </p:cNvPr>
          <p:cNvGrpSpPr/>
          <p:nvPr/>
        </p:nvGrpSpPr>
        <p:grpSpPr>
          <a:xfrm>
            <a:off x="1822677" y="6548427"/>
            <a:ext cx="906608" cy="946150"/>
            <a:chOff x="4521443" y="6494452"/>
            <a:chExt cx="906608" cy="946150"/>
          </a:xfrm>
        </p:grpSpPr>
        <p:grpSp>
          <p:nvGrpSpPr>
            <p:cNvPr id="102" name="Group 29">
              <a:extLst>
                <a:ext uri="{FF2B5EF4-FFF2-40B4-BE49-F238E27FC236}">
                  <a16:creationId xmlns:a16="http://schemas.microsoft.com/office/drawing/2014/main" id="{CA26CCE0-596C-4981-B158-D04650C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:a16="http://schemas.microsoft.com/office/drawing/2014/main" id="{DB11E802-49C6-4A22-9F0F-84551FCC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:a16="http://schemas.microsoft.com/office/drawing/2014/main" id="{F3AF264E-2069-4003-820E-D4DCB901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4AE150F0-02B8-4C63-8C6B-1B119695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271A37F-858A-45D4-9AC1-4EC95AE5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DBC81581-87EC-4705-93B7-49C1AE77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6CD4AB2-EA4A-4B52-822F-B76BBB3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D9328CD1-415B-430E-82C5-B33B0565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1C3E9301-F54D-4510-BCA4-1E398BC4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3B52710-9ACF-4CBD-A34A-7CBB3504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21CC31E3-AAD3-45CB-B208-EA4C9FC8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E65D33C6-6034-4AE0-BCFD-0CF1DD6D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A359DE-5A15-4E60-972E-8EBC94D4B444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112" name="AutoShape 3">
                <a:extLst>
                  <a:ext uri="{FF2B5EF4-FFF2-40B4-BE49-F238E27FC236}">
                    <a16:creationId xmlns:a16="http://schemas.microsoft.com/office/drawing/2014/main" id="{FD0EFC46-95A4-4C33-A0F0-8F97B8637E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7138DBD-4938-4B92-B949-6A37C08D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6">
                <a:extLst>
                  <a:ext uri="{FF2B5EF4-FFF2-40B4-BE49-F238E27FC236}">
                    <a16:creationId xmlns:a16="http://schemas.microsoft.com/office/drawing/2014/main" id="{9AB1278B-AFD1-45F9-957A-A4842D16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BAD514F1-B679-4C4A-91CC-C6D5A35F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8">
                <a:extLst>
                  <a:ext uri="{FF2B5EF4-FFF2-40B4-BE49-F238E27FC236}">
                    <a16:creationId xmlns:a16="http://schemas.microsoft.com/office/drawing/2014/main" id="{9F8C13B5-42F0-42BD-AFB2-8F495113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">
                <a:extLst>
                  <a:ext uri="{FF2B5EF4-FFF2-40B4-BE49-F238E27FC236}">
                    <a16:creationId xmlns:a16="http://schemas.microsoft.com/office/drawing/2014/main" id="{B017D56B-18EC-4745-9FF3-A28D78C4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0">
                <a:extLst>
                  <a:ext uri="{FF2B5EF4-FFF2-40B4-BE49-F238E27FC236}">
                    <a16:creationId xmlns:a16="http://schemas.microsoft.com/office/drawing/2014/main" id="{56E3949A-D64B-441A-962F-ACB49F65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">
                <a:extLst>
                  <a:ext uri="{FF2B5EF4-FFF2-40B4-BE49-F238E27FC236}">
                    <a16:creationId xmlns:a16="http://schemas.microsoft.com/office/drawing/2014/main" id="{B2FB2184-3AA5-4EDD-9F24-DE87A40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2">
                <a:extLst>
                  <a:ext uri="{FF2B5EF4-FFF2-40B4-BE49-F238E27FC236}">
                    <a16:creationId xmlns:a16="http://schemas.microsoft.com/office/drawing/2014/main" id="{8B7D71B7-E81C-49D2-B720-57F42F03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:a16="http://schemas.microsoft.com/office/drawing/2014/main" id="{D51C5AE3-93EA-4AFF-AE35-7A520E71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:a16="http://schemas.microsoft.com/office/drawing/2014/main" id="{A5BECA7E-A0D6-488C-9C53-771DAE82C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:a16="http://schemas.microsoft.com/office/drawing/2014/main" id="{1D77B7EF-60B6-4695-B2C9-265C82219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874084C0-19DF-4926-BED1-723C8D57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:a16="http://schemas.microsoft.com/office/drawing/2014/main" id="{BCEAB557-C47B-422D-86CF-B5B55064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:a16="http://schemas.microsoft.com/office/drawing/2014/main" id="{AA891095-277E-42A7-814E-F83B5861F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">
                <a:extLst>
                  <a:ext uri="{FF2B5EF4-FFF2-40B4-BE49-F238E27FC236}">
                    <a16:creationId xmlns:a16="http://schemas.microsoft.com/office/drawing/2014/main" id="{A07E498B-3A60-4B02-BE89-536AA32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:a16="http://schemas.microsoft.com/office/drawing/2014/main" id="{F738149F-B4F9-4427-A91F-E027B286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1399E599-1011-47F2-A364-5B6AFC4C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21A43DA5-7370-4816-B2BE-B52C34C3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85FB4AE4-7DDF-42E0-8C90-8CA79E8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E8827101-2F69-4876-8538-4536D894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550763F4-08D2-4889-9720-E8EFB061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B9CA7F85-E6B1-47BE-ACC5-F2EF7902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7">
                <a:extLst>
                  <a:ext uri="{FF2B5EF4-FFF2-40B4-BE49-F238E27FC236}">
                    <a16:creationId xmlns:a16="http://schemas.microsoft.com/office/drawing/2014/main" id="{4EBDF5F3-1D47-4F51-9951-8F1FFBCA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">
                <a:extLst>
                  <a:ext uri="{FF2B5EF4-FFF2-40B4-BE49-F238E27FC236}">
                    <a16:creationId xmlns:a16="http://schemas.microsoft.com/office/drawing/2014/main" id="{22B8734E-5C0C-49F2-849C-EBB19C11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:a16="http://schemas.microsoft.com/office/drawing/2014/main" id="{EB144BFC-CA2E-4B3A-81C9-CA6F7487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None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         Standard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3657600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715ADC8-9C9E-42B3-8A6C-637231F36F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6240" y="3521573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926C7256-3396-4E4F-9171-F6421BBCA5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68670C55-142A-47F4-A125-7E0D70782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682BACFB-7883-4EF8-AB53-C1CE061E8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427E4A7-BC85-43A2-B8DA-452DF1C83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A8FA011E-E72D-479E-A824-E6EA609F4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3737344-D9EF-4F4D-87A4-A20A0026C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E1A7A3AA-2E52-4AAB-9962-CCAF4838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6C951B5D-443B-47FB-842F-5FFEE21B4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D573A1F5-4DE7-4CE0-82BC-E0B032CE9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084663A3-5D14-4FD0-8048-DC60034B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7E11B349-1AF9-4CD7-90A1-7728F102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BD892084-E419-4057-8A78-D39F07A06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0EBDD544-F84D-49DD-A3DA-F770209B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AA2EC43A-B5BE-42E6-BB95-72FECC3AD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740B2636-72B9-46A2-8E1F-A923CECE5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A393E8FD-6792-49D2-AEEF-CE716DA04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C9D9E006-9E52-41C7-9C94-00817E4DF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242C3F8C-9B58-4DC5-AECC-4A42BFE01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84E446F9-308A-45AA-A2FF-4235F941C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C427F9EA-6F2C-47FF-BECF-B5D9A1D98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FD9144B8-5916-4E51-8120-1788AC1C9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2D542CC2-85BF-4048-A2D7-6CE8EFD0A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A369A30-99B5-41B2-9DE8-F90D8C3C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3D86430-5031-4098-B9F8-E04D4A88B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374ACB13-8BFA-432B-BE42-4CB00CF9B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A5566BF2-66BA-4404-B13D-46F862B2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135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dcterms:created xsi:type="dcterms:W3CDTF">2002-08-21T12:11:08Z</dcterms:created>
  <dcterms:modified xsi:type="dcterms:W3CDTF">2018-12-24T04:36:38Z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