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53660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Kevin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Liden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 car breaks down in a bad part of town where night crawlers take an interest in your misfortune with mayhem in their hearts and evil in their eyes. Defend yourself and get to safety.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loaded and holstered.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cones apply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54302" y="43537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6629400" y="885627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820532" y="7249590"/>
            <a:ext cx="170675" cy="4833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57807" y="72087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331204" y="87914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4566340" y="8877529"/>
            <a:ext cx="496722" cy="44190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881377" y="41959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121550" y="42498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389102" y="57837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041677" y="4903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508278" y="4622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488941" y="7689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6416863" y="6587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93" name="Group 52">
            <a:extLst>
              <a:ext uri="{FF2B5EF4-FFF2-40B4-BE49-F238E27FC236}">
                <a16:creationId xmlns:a16="http://schemas.microsoft.com/office/drawing/2014/main" id="{00F21418-B7F2-4878-83C6-A6BD771BF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1941" y="7708900"/>
            <a:ext cx="254000" cy="904875"/>
            <a:chOff x="-676" y="1589"/>
            <a:chExt cx="160" cy="570"/>
          </a:xfrm>
        </p:grpSpPr>
        <p:sp>
          <p:nvSpPr>
            <p:cNvPr id="94" name="AutoShape 51">
              <a:extLst>
                <a:ext uri="{FF2B5EF4-FFF2-40B4-BE49-F238E27FC236}">
                  <a16:creationId xmlns:a16="http://schemas.microsoft.com/office/drawing/2014/main" id="{DA351941-10A6-4429-B7FC-578763CD2A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53">
              <a:extLst>
                <a:ext uri="{FF2B5EF4-FFF2-40B4-BE49-F238E27FC236}">
                  <a16:creationId xmlns:a16="http://schemas.microsoft.com/office/drawing/2014/main" id="{3CCB65A8-AF40-4AB5-9A52-3B126A0B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54">
              <a:extLst>
                <a:ext uri="{FF2B5EF4-FFF2-40B4-BE49-F238E27FC236}">
                  <a16:creationId xmlns:a16="http://schemas.microsoft.com/office/drawing/2014/main" id="{39999A1D-D2BF-4755-B3E1-373749DB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9F5E4EB9-55FB-42A9-934F-B9939FA96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56">
              <a:extLst>
                <a:ext uri="{FF2B5EF4-FFF2-40B4-BE49-F238E27FC236}">
                  <a16:creationId xmlns:a16="http://schemas.microsoft.com/office/drawing/2014/main" id="{51762013-163D-45DB-BA90-CCB6FA194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57">
              <a:extLst>
                <a:ext uri="{FF2B5EF4-FFF2-40B4-BE49-F238E27FC236}">
                  <a16:creationId xmlns:a16="http://schemas.microsoft.com/office/drawing/2014/main" id="{90D6ED12-4432-4B92-8DDD-DA85A4241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58">
              <a:extLst>
                <a:ext uri="{FF2B5EF4-FFF2-40B4-BE49-F238E27FC236}">
                  <a16:creationId xmlns:a16="http://schemas.microsoft.com/office/drawing/2014/main" id="{8E2F4948-549C-47EA-AB3E-F465F370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59">
              <a:extLst>
                <a:ext uri="{FF2B5EF4-FFF2-40B4-BE49-F238E27FC236}">
                  <a16:creationId xmlns:a16="http://schemas.microsoft.com/office/drawing/2014/main" id="{6066500B-5593-4A79-8D1C-C95E6685C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0">
              <a:extLst>
                <a:ext uri="{FF2B5EF4-FFF2-40B4-BE49-F238E27FC236}">
                  <a16:creationId xmlns:a16="http://schemas.microsoft.com/office/drawing/2014/main" id="{0AC07ED0-B1AF-4689-801E-981422646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61">
              <a:extLst>
                <a:ext uri="{FF2B5EF4-FFF2-40B4-BE49-F238E27FC236}">
                  <a16:creationId xmlns:a16="http://schemas.microsoft.com/office/drawing/2014/main" id="{D29E5FF2-12DA-41A3-8E5C-7924EB18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62">
              <a:extLst>
                <a:ext uri="{FF2B5EF4-FFF2-40B4-BE49-F238E27FC236}">
                  <a16:creationId xmlns:a16="http://schemas.microsoft.com/office/drawing/2014/main" id="{89752FD8-EA15-4B27-BCF2-2E5B9CAE6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63">
              <a:extLst>
                <a:ext uri="{FF2B5EF4-FFF2-40B4-BE49-F238E27FC236}">
                  <a16:creationId xmlns:a16="http://schemas.microsoft.com/office/drawing/2014/main" id="{D4E82E0C-6E4F-4395-80B9-DB751DB3B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64">
              <a:extLst>
                <a:ext uri="{FF2B5EF4-FFF2-40B4-BE49-F238E27FC236}">
                  <a16:creationId xmlns:a16="http://schemas.microsoft.com/office/drawing/2014/main" id="{852DC002-03BE-4124-ACA8-AF23F394D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65">
              <a:extLst>
                <a:ext uri="{FF2B5EF4-FFF2-40B4-BE49-F238E27FC236}">
                  <a16:creationId xmlns:a16="http://schemas.microsoft.com/office/drawing/2014/main" id="{2E4191E2-8A50-4F71-A44C-96A9DFB61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66">
              <a:extLst>
                <a:ext uri="{FF2B5EF4-FFF2-40B4-BE49-F238E27FC236}">
                  <a16:creationId xmlns:a16="http://schemas.microsoft.com/office/drawing/2014/main" id="{7E8942B1-A15B-44C0-99F8-F9BCA53A5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67">
              <a:extLst>
                <a:ext uri="{FF2B5EF4-FFF2-40B4-BE49-F238E27FC236}">
                  <a16:creationId xmlns:a16="http://schemas.microsoft.com/office/drawing/2014/main" id="{DFA4EA0E-6B16-4C2C-8637-E31B33D6C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68">
              <a:extLst>
                <a:ext uri="{FF2B5EF4-FFF2-40B4-BE49-F238E27FC236}">
                  <a16:creationId xmlns:a16="http://schemas.microsoft.com/office/drawing/2014/main" id="{B302EFEE-860D-4563-AC7E-880CCAA2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9">
              <a:extLst>
                <a:ext uri="{FF2B5EF4-FFF2-40B4-BE49-F238E27FC236}">
                  <a16:creationId xmlns:a16="http://schemas.microsoft.com/office/drawing/2014/main" id="{088B507C-3E48-42CF-8D86-0B7C1E44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E95807-8F28-44E5-A61C-D425F9B587E0}"/>
              </a:ext>
            </a:extLst>
          </p:cNvPr>
          <p:cNvGrpSpPr/>
          <p:nvPr/>
        </p:nvGrpSpPr>
        <p:grpSpPr>
          <a:xfrm>
            <a:off x="579751" y="4417118"/>
            <a:ext cx="1607191" cy="1292254"/>
            <a:chOff x="1018381" y="4531212"/>
            <a:chExt cx="1607191" cy="1292254"/>
          </a:xfrm>
        </p:grpSpPr>
        <p:grpSp>
          <p:nvGrpSpPr>
            <p:cNvPr id="54" name="Group 29">
              <a:extLst>
                <a:ext uri="{FF2B5EF4-FFF2-40B4-BE49-F238E27FC236}">
                  <a16:creationId xmlns:a16="http://schemas.microsoft.com/office/drawing/2014/main" id="{BF45D1E6-869A-44EE-9A68-A2C0090C9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234" y="4544722"/>
              <a:ext cx="287338" cy="790575"/>
              <a:chOff x="528" y="240"/>
              <a:chExt cx="181" cy="498"/>
            </a:xfrm>
          </p:grpSpPr>
          <p:sp>
            <p:nvSpPr>
              <p:cNvPr id="55" name="Line 30">
                <a:extLst>
                  <a:ext uri="{FF2B5EF4-FFF2-40B4-BE49-F238E27FC236}">
                    <a16:creationId xmlns:a16="http://schemas.microsoft.com/office/drawing/2014/main" id="{FBDDB38A-FD0F-44B6-B4EE-F77856C00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FC9E3BCF-310B-4933-B27A-70269A31C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FF91E453-091C-45EE-9B15-B62FDC5A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29">
              <a:extLst>
                <a:ext uri="{FF2B5EF4-FFF2-40B4-BE49-F238E27FC236}">
                  <a16:creationId xmlns:a16="http://schemas.microsoft.com/office/drawing/2014/main" id="{245DBF55-3398-4CEA-99F0-4AE2A6EB4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925" y="4531212"/>
              <a:ext cx="287338" cy="790575"/>
              <a:chOff x="528" y="240"/>
              <a:chExt cx="181" cy="498"/>
            </a:xfrm>
          </p:grpSpPr>
          <p:sp>
            <p:nvSpPr>
              <p:cNvPr id="114" name="Line 30">
                <a:extLst>
                  <a:ext uri="{FF2B5EF4-FFF2-40B4-BE49-F238E27FC236}">
                    <a16:creationId xmlns:a16="http://schemas.microsoft.com/office/drawing/2014/main" id="{95DFD66A-C570-4505-96DF-63609BFB1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31">
                <a:extLst>
                  <a:ext uri="{FF2B5EF4-FFF2-40B4-BE49-F238E27FC236}">
                    <a16:creationId xmlns:a16="http://schemas.microsoft.com/office/drawing/2014/main" id="{0261E129-7B6B-479E-B421-9F8414F35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32">
                <a:extLst>
                  <a:ext uri="{FF2B5EF4-FFF2-40B4-BE49-F238E27FC236}">
                    <a16:creationId xmlns:a16="http://schemas.microsoft.com/office/drawing/2014/main" id="{5502099A-2A48-4AF3-BF92-BEDC247DA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4">
              <a:extLst>
                <a:ext uri="{FF2B5EF4-FFF2-40B4-BE49-F238E27FC236}">
                  <a16:creationId xmlns:a16="http://schemas.microsoft.com/office/drawing/2014/main" id="{10C7B7D0-C222-4CE6-A3FB-1AAE3F7629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77871" y="4968621"/>
              <a:ext cx="360363" cy="838200"/>
              <a:chOff x="-2155" y="1485"/>
              <a:chExt cx="227" cy="528"/>
            </a:xfrm>
          </p:grpSpPr>
          <p:sp>
            <p:nvSpPr>
              <p:cNvPr id="118" name="AutoShape 3">
                <a:extLst>
                  <a:ext uri="{FF2B5EF4-FFF2-40B4-BE49-F238E27FC236}">
                    <a16:creationId xmlns:a16="http://schemas.microsoft.com/office/drawing/2014/main" id="{15879057-8E1A-414E-A366-891A682CC03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6D86C015-3254-4F1C-8619-D2E05467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6">
                <a:extLst>
                  <a:ext uri="{FF2B5EF4-FFF2-40B4-BE49-F238E27FC236}">
                    <a16:creationId xmlns:a16="http://schemas.microsoft.com/office/drawing/2014/main" id="{9A6DA939-21BD-4926-A3FE-F11984A02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CAB6165C-E137-497B-94DC-9713BFB0C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8">
                <a:extLst>
                  <a:ext uri="{FF2B5EF4-FFF2-40B4-BE49-F238E27FC236}">
                    <a16:creationId xmlns:a16="http://schemas.microsoft.com/office/drawing/2014/main" id="{C9C333EC-8D90-4832-A5DC-304A13388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9">
                <a:extLst>
                  <a:ext uri="{FF2B5EF4-FFF2-40B4-BE49-F238E27FC236}">
                    <a16:creationId xmlns:a16="http://schemas.microsoft.com/office/drawing/2014/main" id="{A88AE2A5-276D-48D0-9C17-1A03AA1AF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0">
                <a:extLst>
                  <a:ext uri="{FF2B5EF4-FFF2-40B4-BE49-F238E27FC236}">
                    <a16:creationId xmlns:a16="http://schemas.microsoft.com/office/drawing/2014/main" id="{627BE976-9676-4AA6-9C4D-108536A4E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1">
                <a:extLst>
                  <a:ext uri="{FF2B5EF4-FFF2-40B4-BE49-F238E27FC236}">
                    <a16:creationId xmlns:a16="http://schemas.microsoft.com/office/drawing/2014/main" id="{3DDFBF7E-8904-475D-8B53-C55145799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2">
                <a:extLst>
                  <a:ext uri="{FF2B5EF4-FFF2-40B4-BE49-F238E27FC236}">
                    <a16:creationId xmlns:a16="http://schemas.microsoft.com/office/drawing/2014/main" id="{AA6FE84E-B1FF-4E51-B250-880B02A18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3">
                <a:extLst>
                  <a:ext uri="{FF2B5EF4-FFF2-40B4-BE49-F238E27FC236}">
                    <a16:creationId xmlns:a16="http://schemas.microsoft.com/office/drawing/2014/main" id="{E61EEAFD-A653-477C-9F46-ACA9F01A7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4">
                <a:extLst>
                  <a:ext uri="{FF2B5EF4-FFF2-40B4-BE49-F238E27FC236}">
                    <a16:creationId xmlns:a16="http://schemas.microsoft.com/office/drawing/2014/main" id="{3768CE2B-A958-4A0C-869A-49DD5B4D1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5">
                <a:extLst>
                  <a:ext uri="{FF2B5EF4-FFF2-40B4-BE49-F238E27FC236}">
                    <a16:creationId xmlns:a16="http://schemas.microsoft.com/office/drawing/2014/main" id="{07DC7C55-1174-4428-A5D4-8E103F8DA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6">
                <a:extLst>
                  <a:ext uri="{FF2B5EF4-FFF2-40B4-BE49-F238E27FC236}">
                    <a16:creationId xmlns:a16="http://schemas.microsoft.com/office/drawing/2014/main" id="{2D54A518-706B-4ADA-9C57-FD08BE2E6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7">
                <a:extLst>
                  <a:ext uri="{FF2B5EF4-FFF2-40B4-BE49-F238E27FC236}">
                    <a16:creationId xmlns:a16="http://schemas.microsoft.com/office/drawing/2014/main" id="{6059348B-F88B-4922-8C08-9C87D7CD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8">
                <a:extLst>
                  <a:ext uri="{FF2B5EF4-FFF2-40B4-BE49-F238E27FC236}">
                    <a16:creationId xmlns:a16="http://schemas.microsoft.com/office/drawing/2014/main" id="{440137C9-5FA7-4343-9992-B5D647562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9">
                <a:extLst>
                  <a:ext uri="{FF2B5EF4-FFF2-40B4-BE49-F238E27FC236}">
                    <a16:creationId xmlns:a16="http://schemas.microsoft.com/office/drawing/2014/main" id="{B50E3E33-0A3F-47F6-889E-B5FB63F36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0">
                <a:extLst>
                  <a:ext uri="{FF2B5EF4-FFF2-40B4-BE49-F238E27FC236}">
                    <a16:creationId xmlns:a16="http://schemas.microsoft.com/office/drawing/2014/main" id="{294873C0-26CB-4925-B16A-DA7057D50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1">
                <a:extLst>
                  <a:ext uri="{FF2B5EF4-FFF2-40B4-BE49-F238E27FC236}">
                    <a16:creationId xmlns:a16="http://schemas.microsoft.com/office/drawing/2014/main" id="{DDECBE74-FDD7-4FE1-B1FC-D4C0D7AD2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2">
                <a:extLst>
                  <a:ext uri="{FF2B5EF4-FFF2-40B4-BE49-F238E27FC236}">
                    <a16:creationId xmlns:a16="http://schemas.microsoft.com/office/drawing/2014/main" id="{DA7CB5BB-17B6-4F8B-B113-869C7431F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3">
                <a:extLst>
                  <a:ext uri="{FF2B5EF4-FFF2-40B4-BE49-F238E27FC236}">
                    <a16:creationId xmlns:a16="http://schemas.microsoft.com/office/drawing/2014/main" id="{CE8F5D69-571B-4D02-BAAE-DC8FFC98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4">
                <a:extLst>
                  <a:ext uri="{FF2B5EF4-FFF2-40B4-BE49-F238E27FC236}">
                    <a16:creationId xmlns:a16="http://schemas.microsoft.com/office/drawing/2014/main" id="{F8306D33-1435-4D30-81E2-0D22C1BEF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5">
                <a:extLst>
                  <a:ext uri="{FF2B5EF4-FFF2-40B4-BE49-F238E27FC236}">
                    <a16:creationId xmlns:a16="http://schemas.microsoft.com/office/drawing/2014/main" id="{17E21328-4705-4DC2-8774-23F8BD7DE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6">
                <a:extLst>
                  <a:ext uri="{FF2B5EF4-FFF2-40B4-BE49-F238E27FC236}">
                    <a16:creationId xmlns:a16="http://schemas.microsoft.com/office/drawing/2014/main" id="{FE02608F-92DD-4687-9A01-ABA5D80AD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7">
                <a:extLst>
                  <a:ext uri="{FF2B5EF4-FFF2-40B4-BE49-F238E27FC236}">
                    <a16:creationId xmlns:a16="http://schemas.microsoft.com/office/drawing/2014/main" id="{694B3C8E-D88C-4E57-9E56-CF21900B3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8">
                <a:extLst>
                  <a:ext uri="{FF2B5EF4-FFF2-40B4-BE49-F238E27FC236}">
                    <a16:creationId xmlns:a16="http://schemas.microsoft.com/office/drawing/2014/main" id="{140DCAED-7169-41D9-8F17-539F79F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9">
                <a:extLst>
                  <a:ext uri="{FF2B5EF4-FFF2-40B4-BE49-F238E27FC236}">
                    <a16:creationId xmlns:a16="http://schemas.microsoft.com/office/drawing/2014/main" id="{001EFD7B-DE7C-4397-AE1F-ADF902736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4" name="Group 29">
              <a:extLst>
                <a:ext uri="{FF2B5EF4-FFF2-40B4-BE49-F238E27FC236}">
                  <a16:creationId xmlns:a16="http://schemas.microsoft.com/office/drawing/2014/main" id="{6C64A9D7-B781-4567-8376-683743F16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81" y="4563229"/>
              <a:ext cx="287338" cy="790575"/>
              <a:chOff x="528" y="240"/>
              <a:chExt cx="181" cy="498"/>
            </a:xfrm>
          </p:grpSpPr>
          <p:sp>
            <p:nvSpPr>
              <p:cNvPr id="145" name="Line 30">
                <a:extLst>
                  <a:ext uri="{FF2B5EF4-FFF2-40B4-BE49-F238E27FC236}">
                    <a16:creationId xmlns:a16="http://schemas.microsoft.com/office/drawing/2014/main" id="{AEE4D4B7-4E29-467E-A941-A731ADF44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31">
                <a:extLst>
                  <a:ext uri="{FF2B5EF4-FFF2-40B4-BE49-F238E27FC236}">
                    <a16:creationId xmlns:a16="http://schemas.microsoft.com/office/drawing/2014/main" id="{A1FF4B4E-16F8-4FA2-A8AE-8A04BFCC7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32">
                <a:extLst>
                  <a:ext uri="{FF2B5EF4-FFF2-40B4-BE49-F238E27FC236}">
                    <a16:creationId xmlns:a16="http://schemas.microsoft.com/office/drawing/2014/main" id="{82B95A2A-C188-49FF-A378-029304027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" name="Group 4">
              <a:extLst>
                <a:ext uri="{FF2B5EF4-FFF2-40B4-BE49-F238E27FC236}">
                  <a16:creationId xmlns:a16="http://schemas.microsoft.com/office/drawing/2014/main" id="{16C39814-1120-4941-B897-C9CC7F42C0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89088" y="4985266"/>
              <a:ext cx="360363" cy="838200"/>
              <a:chOff x="-2155" y="1485"/>
              <a:chExt cx="227" cy="528"/>
            </a:xfrm>
          </p:grpSpPr>
          <p:sp>
            <p:nvSpPr>
              <p:cNvPr id="149" name="AutoShape 3">
                <a:extLst>
                  <a:ext uri="{FF2B5EF4-FFF2-40B4-BE49-F238E27FC236}">
                    <a16:creationId xmlns:a16="http://schemas.microsoft.com/office/drawing/2014/main" id="{D71744AA-5234-4BD2-AE50-977C2F1CF9E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7D0DA3F-E118-4EBB-8A93-58594AF1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6">
                <a:extLst>
                  <a:ext uri="{FF2B5EF4-FFF2-40B4-BE49-F238E27FC236}">
                    <a16:creationId xmlns:a16="http://schemas.microsoft.com/office/drawing/2014/main" id="{EEBC022F-F252-4AC5-9F40-1BDA9CE67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DF0BB2CC-5E00-4A45-A38F-E8FB906AE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8">
                <a:extLst>
                  <a:ext uri="{FF2B5EF4-FFF2-40B4-BE49-F238E27FC236}">
                    <a16:creationId xmlns:a16="http://schemas.microsoft.com/office/drawing/2014/main" id="{5A3F25C5-003B-4AF2-8F6F-2A330E123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9">
                <a:extLst>
                  <a:ext uri="{FF2B5EF4-FFF2-40B4-BE49-F238E27FC236}">
                    <a16:creationId xmlns:a16="http://schemas.microsoft.com/office/drawing/2014/main" id="{15CADB90-ECBF-4E00-BC4D-7294396A6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0">
                <a:extLst>
                  <a:ext uri="{FF2B5EF4-FFF2-40B4-BE49-F238E27FC236}">
                    <a16:creationId xmlns:a16="http://schemas.microsoft.com/office/drawing/2014/main" id="{A5F6085E-44BC-456C-9E19-DF9895D18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">
                <a:extLst>
                  <a:ext uri="{FF2B5EF4-FFF2-40B4-BE49-F238E27FC236}">
                    <a16:creationId xmlns:a16="http://schemas.microsoft.com/office/drawing/2014/main" id="{869077D0-8F3B-4ED7-B4C1-0639B8F8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2">
                <a:extLst>
                  <a:ext uri="{FF2B5EF4-FFF2-40B4-BE49-F238E27FC236}">
                    <a16:creationId xmlns:a16="http://schemas.microsoft.com/office/drawing/2014/main" id="{AED3B021-4ADB-48D1-B13E-4A1E09515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3">
                <a:extLst>
                  <a:ext uri="{FF2B5EF4-FFF2-40B4-BE49-F238E27FC236}">
                    <a16:creationId xmlns:a16="http://schemas.microsoft.com/office/drawing/2014/main" id="{9DA7EA4E-F98E-44C7-BD70-255C6017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4">
                <a:extLst>
                  <a:ext uri="{FF2B5EF4-FFF2-40B4-BE49-F238E27FC236}">
                    <a16:creationId xmlns:a16="http://schemas.microsoft.com/office/drawing/2014/main" id="{C77A4B4A-7EAB-4440-B201-272116005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5">
                <a:extLst>
                  <a:ext uri="{FF2B5EF4-FFF2-40B4-BE49-F238E27FC236}">
                    <a16:creationId xmlns:a16="http://schemas.microsoft.com/office/drawing/2014/main" id="{C23A7BF4-8C57-484C-A274-DCB6C5753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4C1742B5-E4C8-452F-B2DA-1939BA600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7">
                <a:extLst>
                  <a:ext uri="{FF2B5EF4-FFF2-40B4-BE49-F238E27FC236}">
                    <a16:creationId xmlns:a16="http://schemas.microsoft.com/office/drawing/2014/main" id="{0EC712D3-E5A5-45E9-8917-AA4DEBCC4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8">
                <a:extLst>
                  <a:ext uri="{FF2B5EF4-FFF2-40B4-BE49-F238E27FC236}">
                    <a16:creationId xmlns:a16="http://schemas.microsoft.com/office/drawing/2014/main" id="{BEC30B47-77B6-4EE6-B15B-E2FAF78C4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9">
                <a:extLst>
                  <a:ext uri="{FF2B5EF4-FFF2-40B4-BE49-F238E27FC236}">
                    <a16:creationId xmlns:a16="http://schemas.microsoft.com/office/drawing/2014/main" id="{FBB2BB58-0283-4CDB-B5E9-EA5970F95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0">
                <a:extLst>
                  <a:ext uri="{FF2B5EF4-FFF2-40B4-BE49-F238E27FC236}">
                    <a16:creationId xmlns:a16="http://schemas.microsoft.com/office/drawing/2014/main" id="{DCB90AFE-D225-439E-92E8-9CF4706C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1">
                <a:extLst>
                  <a:ext uri="{FF2B5EF4-FFF2-40B4-BE49-F238E27FC236}">
                    <a16:creationId xmlns:a16="http://schemas.microsoft.com/office/drawing/2014/main" id="{3CCD5E66-70D5-48FC-8F7B-9BAACFE38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2">
                <a:extLst>
                  <a:ext uri="{FF2B5EF4-FFF2-40B4-BE49-F238E27FC236}">
                    <a16:creationId xmlns:a16="http://schemas.microsoft.com/office/drawing/2014/main" id="{F30E4554-5A74-456F-9583-9A3CE3545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3">
                <a:extLst>
                  <a:ext uri="{FF2B5EF4-FFF2-40B4-BE49-F238E27FC236}">
                    <a16:creationId xmlns:a16="http://schemas.microsoft.com/office/drawing/2014/main" id="{AAEAB104-134B-4FA8-BB3C-E0EF9EFBA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4">
                <a:extLst>
                  <a:ext uri="{FF2B5EF4-FFF2-40B4-BE49-F238E27FC236}">
                    <a16:creationId xmlns:a16="http://schemas.microsoft.com/office/drawing/2014/main" id="{364A0069-B532-4E40-8772-E2119DF96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5">
                <a:extLst>
                  <a:ext uri="{FF2B5EF4-FFF2-40B4-BE49-F238E27FC236}">
                    <a16:creationId xmlns:a16="http://schemas.microsoft.com/office/drawing/2014/main" id="{0CF505DB-DD48-4B1F-A76F-CCBD90DBD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6">
                <a:extLst>
                  <a:ext uri="{FF2B5EF4-FFF2-40B4-BE49-F238E27FC236}">
                    <a16:creationId xmlns:a16="http://schemas.microsoft.com/office/drawing/2014/main" id="{071BAD28-EB18-4D9F-9E14-754FF9CE9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7">
                <a:extLst>
                  <a:ext uri="{FF2B5EF4-FFF2-40B4-BE49-F238E27FC236}">
                    <a16:creationId xmlns:a16="http://schemas.microsoft.com/office/drawing/2014/main" id="{91A09A46-D209-4620-BDAE-D2138B4F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8">
                <a:extLst>
                  <a:ext uri="{FF2B5EF4-FFF2-40B4-BE49-F238E27FC236}">
                    <a16:creationId xmlns:a16="http://schemas.microsoft.com/office/drawing/2014/main" id="{E47D9F4B-A9CB-42F2-89DC-BE8B2DB40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F2E6E4FE-7A4C-477B-9162-8344A21FD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9E0CB3-15F6-4C48-9E85-A9A6C9A60DE4}"/>
              </a:ext>
            </a:extLst>
          </p:cNvPr>
          <p:cNvGrpSpPr/>
          <p:nvPr/>
        </p:nvGrpSpPr>
        <p:grpSpPr>
          <a:xfrm>
            <a:off x="2007250" y="5062490"/>
            <a:ext cx="906847" cy="1942082"/>
            <a:chOff x="2141153" y="5068318"/>
            <a:chExt cx="906847" cy="194208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C37ED-C883-4E05-A4CD-CA5848ED7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2154" y="6337790"/>
              <a:ext cx="525846" cy="4947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CFEF-A970-44DF-80D4-96841A4555B8}"/>
                </a:ext>
              </a:extLst>
            </p:cNvPr>
            <p:cNvSpPr txBox="1"/>
            <p:nvPr/>
          </p:nvSpPr>
          <p:spPr>
            <a:xfrm>
              <a:off x="2331653" y="6463246"/>
              <a:ext cx="5334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88C511-DD74-4781-BF7B-650A8E379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1154" y="6654757"/>
              <a:ext cx="380999" cy="35564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06B0EBE4-1995-4DB5-B54A-DD496574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153" y="5068318"/>
              <a:ext cx="381000" cy="1549400"/>
            </a:xfrm>
            <a:custGeom>
              <a:avLst/>
              <a:gdLst>
                <a:gd name="T0" fmla="*/ 0 w 288"/>
                <a:gd name="T1" fmla="*/ 2147483647 h 976"/>
                <a:gd name="T2" fmla="*/ 2147483647 w 288"/>
                <a:gd name="T3" fmla="*/ 0 h 976"/>
                <a:gd name="T4" fmla="*/ 2147483647 w 288"/>
                <a:gd name="T5" fmla="*/ 2147483647 h 976"/>
                <a:gd name="T6" fmla="*/ 0 w 288"/>
                <a:gd name="T7" fmla="*/ 2147483647 h 976"/>
                <a:gd name="T8" fmla="*/ 0 w 288"/>
                <a:gd name="T9" fmla="*/ 2147483647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0A14B5E-CC10-4AF2-91DC-C65428D21E0B}"/>
              </a:ext>
            </a:extLst>
          </p:cNvPr>
          <p:cNvGrpSpPr/>
          <p:nvPr/>
        </p:nvGrpSpPr>
        <p:grpSpPr>
          <a:xfrm>
            <a:off x="57702" y="5832014"/>
            <a:ext cx="685800" cy="587829"/>
            <a:chOff x="166468" y="7843451"/>
            <a:chExt cx="685800" cy="58782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42A22B8-D17A-4385-8E65-096C8A373CFD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D65D4703-A1BF-4D17-814E-ADF8EBD76597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8E00D0F-BA00-41D8-AE55-28B74608E9F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C2957E0-3C42-4D13-AA40-F89E138D07AB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0A90BFE-1E59-4463-8990-93ABB9C4B70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181" name="Freeform 55">
            <a:extLst>
              <a:ext uri="{FF2B5EF4-FFF2-40B4-BE49-F238E27FC236}">
                <a16:creationId xmlns:a16="http://schemas.microsoft.com/office/drawing/2014/main" id="{B5CD1AA3-FE9A-4EAC-AB69-FEBC5AEB4497}"/>
              </a:ext>
            </a:extLst>
          </p:cNvPr>
          <p:cNvSpPr>
            <a:spLocks/>
          </p:cNvSpPr>
          <p:nvPr/>
        </p:nvSpPr>
        <p:spPr bwMode="auto">
          <a:xfrm>
            <a:off x="3630032" y="5878857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" name="Group 288">
            <a:extLst>
              <a:ext uri="{FF2B5EF4-FFF2-40B4-BE49-F238E27FC236}">
                <a16:creationId xmlns:a16="http://schemas.microsoft.com/office/drawing/2014/main" id="{B432BC7C-9883-49E2-ABB2-AD6D4C929D94}"/>
              </a:ext>
            </a:extLst>
          </p:cNvPr>
          <p:cNvGrpSpPr>
            <a:grpSpLocks/>
          </p:cNvGrpSpPr>
          <p:nvPr/>
        </p:nvGrpSpPr>
        <p:grpSpPr bwMode="auto">
          <a:xfrm>
            <a:off x="6143519" y="6767743"/>
            <a:ext cx="222250" cy="858838"/>
            <a:chOff x="384" y="816"/>
            <a:chExt cx="140" cy="541"/>
          </a:xfrm>
        </p:grpSpPr>
        <p:sp>
          <p:nvSpPr>
            <p:cNvPr id="187" name="Line 289">
              <a:extLst>
                <a:ext uri="{FF2B5EF4-FFF2-40B4-BE49-F238E27FC236}">
                  <a16:creationId xmlns:a16="http://schemas.microsoft.com/office/drawing/2014/main" id="{CE01EF42-4E69-4EF8-A750-E7A8EF496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37EF25DF-B3F8-475A-85E1-41A2B9C76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>
              <a:extLst>
                <a:ext uri="{FF2B5EF4-FFF2-40B4-BE49-F238E27FC236}">
                  <a16:creationId xmlns:a16="http://schemas.microsoft.com/office/drawing/2014/main" id="{B1434275-676C-4949-BEA8-AFB94D643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88">
            <a:extLst>
              <a:ext uri="{FF2B5EF4-FFF2-40B4-BE49-F238E27FC236}">
                <a16:creationId xmlns:a16="http://schemas.microsoft.com/office/drawing/2014/main" id="{E33222D4-048E-4B37-98D0-EC5BEB6C3343}"/>
              </a:ext>
            </a:extLst>
          </p:cNvPr>
          <p:cNvGrpSpPr>
            <a:grpSpLocks/>
          </p:cNvGrpSpPr>
          <p:nvPr/>
        </p:nvGrpSpPr>
        <p:grpSpPr bwMode="auto">
          <a:xfrm>
            <a:off x="6243531" y="7696200"/>
            <a:ext cx="222250" cy="858838"/>
            <a:chOff x="384" y="816"/>
            <a:chExt cx="140" cy="541"/>
          </a:xfrm>
        </p:grpSpPr>
        <p:sp>
          <p:nvSpPr>
            <p:cNvPr id="191" name="Line 289">
              <a:extLst>
                <a:ext uri="{FF2B5EF4-FFF2-40B4-BE49-F238E27FC236}">
                  <a16:creationId xmlns:a16="http://schemas.microsoft.com/office/drawing/2014/main" id="{78521338-EB28-489E-B4C8-329C6B75C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0">
              <a:extLst>
                <a:ext uri="{FF2B5EF4-FFF2-40B4-BE49-F238E27FC236}">
                  <a16:creationId xmlns:a16="http://schemas.microsoft.com/office/drawing/2014/main" id="{E7906E4F-721B-449F-A169-C58F2AFC0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1">
              <a:extLst>
                <a:ext uri="{FF2B5EF4-FFF2-40B4-BE49-F238E27FC236}">
                  <a16:creationId xmlns:a16="http://schemas.microsoft.com/office/drawing/2014/main" id="{E28F8DB0-BCA6-4344-B18C-39E425BC2B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88">
            <a:extLst>
              <a:ext uri="{FF2B5EF4-FFF2-40B4-BE49-F238E27FC236}">
                <a16:creationId xmlns:a16="http://schemas.microsoft.com/office/drawing/2014/main" id="{BA48D89A-A31C-40A6-BB21-2C4101B3FBBF}"/>
              </a:ext>
            </a:extLst>
          </p:cNvPr>
          <p:cNvGrpSpPr>
            <a:grpSpLocks/>
          </p:cNvGrpSpPr>
          <p:nvPr/>
        </p:nvGrpSpPr>
        <p:grpSpPr bwMode="auto">
          <a:xfrm>
            <a:off x="5030564" y="5902543"/>
            <a:ext cx="222250" cy="858838"/>
            <a:chOff x="384" y="816"/>
            <a:chExt cx="140" cy="541"/>
          </a:xfrm>
        </p:grpSpPr>
        <p:sp>
          <p:nvSpPr>
            <p:cNvPr id="195" name="Line 289">
              <a:extLst>
                <a:ext uri="{FF2B5EF4-FFF2-40B4-BE49-F238E27FC236}">
                  <a16:creationId xmlns:a16="http://schemas.microsoft.com/office/drawing/2014/main" id="{7A54E647-B632-41B9-BA51-2A8A6CDFE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90">
              <a:extLst>
                <a:ext uri="{FF2B5EF4-FFF2-40B4-BE49-F238E27FC236}">
                  <a16:creationId xmlns:a16="http://schemas.microsoft.com/office/drawing/2014/main" id="{7456D84E-4668-42CB-B18E-E6F5F87AD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291">
              <a:extLst>
                <a:ext uri="{FF2B5EF4-FFF2-40B4-BE49-F238E27FC236}">
                  <a16:creationId xmlns:a16="http://schemas.microsoft.com/office/drawing/2014/main" id="{EFCE7FCD-4252-4F78-8AD8-5F6FC0B836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88">
            <a:extLst>
              <a:ext uri="{FF2B5EF4-FFF2-40B4-BE49-F238E27FC236}">
                <a16:creationId xmlns:a16="http://schemas.microsoft.com/office/drawing/2014/main" id="{FCA97358-9DED-460A-970C-E0DFB283E7F5}"/>
              </a:ext>
            </a:extLst>
          </p:cNvPr>
          <p:cNvGrpSpPr>
            <a:grpSpLocks/>
          </p:cNvGrpSpPr>
          <p:nvPr/>
        </p:nvGrpSpPr>
        <p:grpSpPr bwMode="auto">
          <a:xfrm>
            <a:off x="4869221" y="5015813"/>
            <a:ext cx="222250" cy="858838"/>
            <a:chOff x="384" y="816"/>
            <a:chExt cx="140" cy="541"/>
          </a:xfrm>
        </p:grpSpPr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4B5B0074-C258-4EE2-91D3-F3282CD82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0">
              <a:extLst>
                <a:ext uri="{FF2B5EF4-FFF2-40B4-BE49-F238E27FC236}">
                  <a16:creationId xmlns:a16="http://schemas.microsoft.com/office/drawing/2014/main" id="{DD384EC3-78AB-4302-AB73-41342B798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1">
              <a:extLst>
                <a:ext uri="{FF2B5EF4-FFF2-40B4-BE49-F238E27FC236}">
                  <a16:creationId xmlns:a16="http://schemas.microsoft.com/office/drawing/2014/main" id="{F22ACBE1-E40D-4D6C-8AF9-2422CBDB4C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88">
            <a:extLst>
              <a:ext uri="{FF2B5EF4-FFF2-40B4-BE49-F238E27FC236}">
                <a16:creationId xmlns:a16="http://schemas.microsoft.com/office/drawing/2014/main" id="{F3974420-832E-4334-8A38-510EC4857BD9}"/>
              </a:ext>
            </a:extLst>
          </p:cNvPr>
          <p:cNvGrpSpPr>
            <a:grpSpLocks/>
          </p:cNvGrpSpPr>
          <p:nvPr/>
        </p:nvGrpSpPr>
        <p:grpSpPr bwMode="auto">
          <a:xfrm>
            <a:off x="4219730" y="4805141"/>
            <a:ext cx="222250" cy="858838"/>
            <a:chOff x="384" y="816"/>
            <a:chExt cx="140" cy="541"/>
          </a:xfrm>
        </p:grpSpPr>
        <p:sp>
          <p:nvSpPr>
            <p:cNvPr id="203" name="Line 289">
              <a:extLst>
                <a:ext uri="{FF2B5EF4-FFF2-40B4-BE49-F238E27FC236}">
                  <a16:creationId xmlns:a16="http://schemas.microsoft.com/office/drawing/2014/main" id="{98532766-09C6-4415-A7BA-5C72EE19B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90">
              <a:extLst>
                <a:ext uri="{FF2B5EF4-FFF2-40B4-BE49-F238E27FC236}">
                  <a16:creationId xmlns:a16="http://schemas.microsoft.com/office/drawing/2014/main" id="{5B30B336-7C8C-4474-83FC-134B163F9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91">
              <a:extLst>
                <a:ext uri="{FF2B5EF4-FFF2-40B4-BE49-F238E27FC236}">
                  <a16:creationId xmlns:a16="http://schemas.microsoft.com/office/drawing/2014/main" id="{B349F3E5-2D17-41FA-A321-9D8FC9F584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52">
            <a:extLst>
              <a:ext uri="{FF2B5EF4-FFF2-40B4-BE49-F238E27FC236}">
                <a16:creationId xmlns:a16="http://schemas.microsoft.com/office/drawing/2014/main" id="{047BA81D-121C-4D0C-B4B2-810F07EFA4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3312" y="6196491"/>
            <a:ext cx="254000" cy="904875"/>
            <a:chOff x="-676" y="1589"/>
            <a:chExt cx="160" cy="570"/>
          </a:xfrm>
        </p:grpSpPr>
        <p:sp>
          <p:nvSpPr>
            <p:cNvPr id="207" name="AutoShape 51">
              <a:extLst>
                <a:ext uri="{FF2B5EF4-FFF2-40B4-BE49-F238E27FC236}">
                  <a16:creationId xmlns:a16="http://schemas.microsoft.com/office/drawing/2014/main" id="{132A3FE2-C72E-4543-8793-E50330043C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037FE45-2CAC-47F8-BBF9-0E34D7E7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EA7D43E-6955-4622-9951-56366D1C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E7C6655F-F558-41A5-B669-7869E955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56">
              <a:extLst>
                <a:ext uri="{FF2B5EF4-FFF2-40B4-BE49-F238E27FC236}">
                  <a16:creationId xmlns:a16="http://schemas.microsoft.com/office/drawing/2014/main" id="{1AF377F3-389C-4224-9A78-C49E280B4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57">
              <a:extLst>
                <a:ext uri="{FF2B5EF4-FFF2-40B4-BE49-F238E27FC236}">
                  <a16:creationId xmlns:a16="http://schemas.microsoft.com/office/drawing/2014/main" id="{B3755940-6DE5-47C5-8293-18AC6BB52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58">
              <a:extLst>
                <a:ext uri="{FF2B5EF4-FFF2-40B4-BE49-F238E27FC236}">
                  <a16:creationId xmlns:a16="http://schemas.microsoft.com/office/drawing/2014/main" id="{5361E742-1626-415C-8BE8-6176783BD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59">
              <a:extLst>
                <a:ext uri="{FF2B5EF4-FFF2-40B4-BE49-F238E27FC236}">
                  <a16:creationId xmlns:a16="http://schemas.microsoft.com/office/drawing/2014/main" id="{09B99092-4524-45BA-A427-2E2927030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60">
              <a:extLst>
                <a:ext uri="{FF2B5EF4-FFF2-40B4-BE49-F238E27FC236}">
                  <a16:creationId xmlns:a16="http://schemas.microsoft.com/office/drawing/2014/main" id="{EF313BE0-04BA-435A-B09F-7C8F86DBB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61">
              <a:extLst>
                <a:ext uri="{FF2B5EF4-FFF2-40B4-BE49-F238E27FC236}">
                  <a16:creationId xmlns:a16="http://schemas.microsoft.com/office/drawing/2014/main" id="{6DCEA231-4735-4E58-A3C0-9C43CACE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62">
              <a:extLst>
                <a:ext uri="{FF2B5EF4-FFF2-40B4-BE49-F238E27FC236}">
                  <a16:creationId xmlns:a16="http://schemas.microsoft.com/office/drawing/2014/main" id="{BDEFFFB4-788E-41CE-B2EA-7D2F6825A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63">
              <a:extLst>
                <a:ext uri="{FF2B5EF4-FFF2-40B4-BE49-F238E27FC236}">
                  <a16:creationId xmlns:a16="http://schemas.microsoft.com/office/drawing/2014/main" id="{28C2F116-CB8C-418F-A8E8-D1608F595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64">
              <a:extLst>
                <a:ext uri="{FF2B5EF4-FFF2-40B4-BE49-F238E27FC236}">
                  <a16:creationId xmlns:a16="http://schemas.microsoft.com/office/drawing/2014/main" id="{9A84BD38-360B-4B3C-8D33-32BD472C4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65">
              <a:extLst>
                <a:ext uri="{FF2B5EF4-FFF2-40B4-BE49-F238E27FC236}">
                  <a16:creationId xmlns:a16="http://schemas.microsoft.com/office/drawing/2014/main" id="{B934FC05-9ED4-4AD9-9191-F554EFB0A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66">
              <a:extLst>
                <a:ext uri="{FF2B5EF4-FFF2-40B4-BE49-F238E27FC236}">
                  <a16:creationId xmlns:a16="http://schemas.microsoft.com/office/drawing/2014/main" id="{D475BFE8-5E06-49FF-A573-48201123F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67">
              <a:extLst>
                <a:ext uri="{FF2B5EF4-FFF2-40B4-BE49-F238E27FC236}">
                  <a16:creationId xmlns:a16="http://schemas.microsoft.com/office/drawing/2014/main" id="{6A0E16F5-7443-4849-8D5B-D97DDEF3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68">
              <a:extLst>
                <a:ext uri="{FF2B5EF4-FFF2-40B4-BE49-F238E27FC236}">
                  <a16:creationId xmlns:a16="http://schemas.microsoft.com/office/drawing/2014/main" id="{F39E66B1-88AC-4A33-9C19-74C15E7D9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69CC1C49-81FE-44C2-851D-AB960CDA7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" name="Freeform 55">
            <a:extLst>
              <a:ext uri="{FF2B5EF4-FFF2-40B4-BE49-F238E27FC236}">
                <a16:creationId xmlns:a16="http://schemas.microsoft.com/office/drawing/2014/main" id="{AACAA363-C795-440A-9995-AFC2AE05A182}"/>
              </a:ext>
            </a:extLst>
          </p:cNvPr>
          <p:cNvSpPr>
            <a:spLocks/>
          </p:cNvSpPr>
          <p:nvPr/>
        </p:nvSpPr>
        <p:spPr bwMode="auto">
          <a:xfrm>
            <a:off x="4682062" y="7222015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13">
            <a:extLst>
              <a:ext uri="{FF2B5EF4-FFF2-40B4-BE49-F238E27FC236}">
                <a16:creationId xmlns:a16="http://schemas.microsoft.com/office/drawing/2014/main" id="{A238192B-57B9-4DF5-A89E-83CA178081B1}"/>
              </a:ext>
            </a:extLst>
          </p:cNvPr>
          <p:cNvGrpSpPr>
            <a:grpSpLocks/>
          </p:cNvGrpSpPr>
          <p:nvPr/>
        </p:nvGrpSpPr>
        <p:grpSpPr bwMode="auto">
          <a:xfrm>
            <a:off x="4731275" y="7626581"/>
            <a:ext cx="393700" cy="1271588"/>
            <a:chOff x="2901" y="4325"/>
            <a:chExt cx="236" cy="690"/>
          </a:xfrm>
        </p:grpSpPr>
        <p:sp>
          <p:nvSpPr>
            <p:cNvPr id="64" name="AutoShape 14">
              <a:extLst>
                <a:ext uri="{FF2B5EF4-FFF2-40B4-BE49-F238E27FC236}">
                  <a16:creationId xmlns:a16="http://schemas.microsoft.com/office/drawing/2014/main" id="{A8A643D6-F0CD-41AC-A12C-61E7345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AutoShape 15">
              <a:extLst>
                <a:ext uri="{FF2B5EF4-FFF2-40B4-BE49-F238E27FC236}">
                  <a16:creationId xmlns:a16="http://schemas.microsoft.com/office/drawing/2014/main" id="{5E83EDBD-852D-4395-87FC-F393D1AE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119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2019-09-05T20:21:45Z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