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014" autoAdjust="0"/>
  </p:normalViewPr>
  <p:slideViewPr>
    <p:cSldViewPr>
      <p:cViewPr>
        <p:scale>
          <a:sx n="80" d="100"/>
          <a:sy n="80" d="100"/>
        </p:scale>
        <p:origin x="2970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49524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Juicy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Kris Erickson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Walking back to your apartment after a sandwich run at 2 a.m. on a brisk Chicago morning, two pink pussy hat wearing "individuals" yell, "Hey! Aren't you that guy from the Redneck Comedy Tour!?”, put a rope around your neck, and are about to douse you with lavender-scented non-chlorine, eco-friendly fabric whitener. But these colors don’t run! Defend yourself and save your sandwich!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 facing squarely downrange, rope around neck, weak hand holding sandwich in front of mouth. Strong hand flat on stomach. Firearm loaded, on carpet, facing squarely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2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&amp; T2 with at least 3 rounds each while holding sandwich in weak hand.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571290" y="835488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852867" y="45414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245456" y="45414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grpSp>
        <p:nvGrpSpPr>
          <p:cNvPr id="54" name="Group 46">
            <a:extLst>
              <a:ext uri="{FF2B5EF4-FFF2-40B4-BE49-F238E27FC236}">
                <a16:creationId xmlns:a16="http://schemas.microsoft.com/office/drawing/2014/main" id="{9F2BC80B-F3B1-4B49-81B3-EF5FD759A7DA}"/>
              </a:ext>
            </a:extLst>
          </p:cNvPr>
          <p:cNvGrpSpPr>
            <a:grpSpLocks/>
          </p:cNvGrpSpPr>
          <p:nvPr/>
        </p:nvGrpSpPr>
        <p:grpSpPr bwMode="auto">
          <a:xfrm>
            <a:off x="3341103" y="7031424"/>
            <a:ext cx="904875" cy="609600"/>
            <a:chOff x="3133725" y="6167438"/>
            <a:chExt cx="904875" cy="6096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EA00BEE-A9E6-44A1-9826-1772C045B37B}"/>
                </a:ext>
              </a:extLst>
            </p:cNvPr>
            <p:cNvSpPr/>
            <p:nvPr/>
          </p:nvSpPr>
          <p:spPr>
            <a:xfrm>
              <a:off x="3133725" y="6167438"/>
              <a:ext cx="904875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7" name="Picture 8">
              <a:extLst>
                <a:ext uri="{FF2B5EF4-FFF2-40B4-BE49-F238E27FC236}">
                  <a16:creationId xmlns:a16="http://schemas.microsoft.com/office/drawing/2014/main" id="{94E8D54A-6FCC-4AF7-A0BD-4BA9ABC43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3479800" y="6167438"/>
              <a:ext cx="3556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2" name="Picture 10">
            <a:extLst>
              <a:ext uri="{FF2B5EF4-FFF2-40B4-BE49-F238E27FC236}">
                <a16:creationId xmlns:a16="http://schemas.microsoft.com/office/drawing/2014/main" id="{51ECD17E-DBA7-42CA-A6EA-62B21AFCD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8125"/>
          <a:stretch>
            <a:fillRect/>
          </a:stretch>
        </p:blipFill>
        <p:spPr bwMode="auto">
          <a:xfrm>
            <a:off x="3495090" y="7702936"/>
            <a:ext cx="609600" cy="68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2">
            <a:extLst>
              <a:ext uri="{FF2B5EF4-FFF2-40B4-BE49-F238E27FC236}">
                <a16:creationId xmlns:a16="http://schemas.microsoft.com/office/drawing/2014/main" id="{5D146FB0-00D7-491F-B032-F4620AEC891A}"/>
              </a:ext>
            </a:extLst>
          </p:cNvPr>
          <p:cNvGrpSpPr>
            <a:grpSpLocks/>
          </p:cNvGrpSpPr>
          <p:nvPr/>
        </p:nvGrpSpPr>
        <p:grpSpPr bwMode="auto">
          <a:xfrm>
            <a:off x="3287128" y="4694238"/>
            <a:ext cx="301625" cy="955675"/>
            <a:chOff x="3051174" y="4467225"/>
            <a:chExt cx="301625" cy="956393"/>
          </a:xfrm>
        </p:grpSpPr>
        <p:grpSp>
          <p:nvGrpSpPr>
            <p:cNvPr id="64" name="Group 216">
              <a:extLst>
                <a:ext uri="{FF2B5EF4-FFF2-40B4-BE49-F238E27FC236}">
                  <a16:creationId xmlns:a16="http://schemas.microsoft.com/office/drawing/2014/main" id="{4D3E136C-54E8-4BE2-B036-1FC2987300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1174" y="4594943"/>
              <a:ext cx="301625" cy="828675"/>
              <a:chOff x="838200" y="381000"/>
              <a:chExt cx="287338" cy="790576"/>
            </a:xfrm>
          </p:grpSpPr>
          <p:sp>
            <p:nvSpPr>
              <p:cNvPr id="66" name="Line 30">
                <a:extLst>
                  <a:ext uri="{FF2B5EF4-FFF2-40B4-BE49-F238E27FC236}">
                    <a16:creationId xmlns:a16="http://schemas.microsoft.com/office/drawing/2014/main" id="{2C102330-88E5-4E2B-A368-984B6B78A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313" y="769938"/>
                <a:ext cx="0" cy="401638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31">
                <a:extLst>
                  <a:ext uri="{FF2B5EF4-FFF2-40B4-BE49-F238E27FC236}">
                    <a16:creationId xmlns:a16="http://schemas.microsoft.com/office/drawing/2014/main" id="{DA0168F5-09BA-48A0-8F2E-29D396B253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2838" y="769938"/>
                <a:ext cx="0" cy="401638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32">
                <a:extLst>
                  <a:ext uri="{FF2B5EF4-FFF2-40B4-BE49-F238E27FC236}">
                    <a16:creationId xmlns:a16="http://schemas.microsoft.com/office/drawing/2014/main" id="{FF250814-FAB2-44C0-BF5B-42395C1A5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381000"/>
                <a:ext cx="287338" cy="527050"/>
              </a:xfrm>
              <a:custGeom>
                <a:avLst/>
                <a:gdLst>
                  <a:gd name="T0" fmla="*/ 2147483646 w 277"/>
                  <a:gd name="T1" fmla="*/ 0 h 517"/>
                  <a:gd name="T2" fmla="*/ 2147483646 w 277"/>
                  <a:gd name="T3" fmla="*/ 0 h 517"/>
                  <a:gd name="T4" fmla="*/ 2147483646 w 277"/>
                  <a:gd name="T5" fmla="*/ 2147483646 h 517"/>
                  <a:gd name="T6" fmla="*/ 2147483646 w 277"/>
                  <a:gd name="T7" fmla="*/ 2147483646 h 517"/>
                  <a:gd name="T8" fmla="*/ 2147483646 w 277"/>
                  <a:gd name="T9" fmla="*/ 2147483646 h 517"/>
                  <a:gd name="T10" fmla="*/ 2147483646 w 277"/>
                  <a:gd name="T11" fmla="*/ 2147483646 h 517"/>
                  <a:gd name="T12" fmla="*/ 2147483646 w 277"/>
                  <a:gd name="T13" fmla="*/ 2147483646 h 517"/>
                  <a:gd name="T14" fmla="*/ 2147483646 w 277"/>
                  <a:gd name="T15" fmla="*/ 2147483646 h 517"/>
                  <a:gd name="T16" fmla="*/ 0 w 277"/>
                  <a:gd name="T17" fmla="*/ 2147483646 h 517"/>
                  <a:gd name="T18" fmla="*/ 0 w 277"/>
                  <a:gd name="T19" fmla="*/ 2147483646 h 517"/>
                  <a:gd name="T20" fmla="*/ 2147483646 w 277"/>
                  <a:gd name="T21" fmla="*/ 2147483646 h 517"/>
                  <a:gd name="T22" fmla="*/ 2147483646 w 277"/>
                  <a:gd name="T23" fmla="*/ 2147483646 h 517"/>
                  <a:gd name="T24" fmla="*/ 214748364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5" name="Picture 12">
              <a:extLst>
                <a:ext uri="{FF2B5EF4-FFF2-40B4-BE49-F238E27FC236}">
                  <a16:creationId xmlns:a16="http://schemas.microsoft.com/office/drawing/2014/main" id="{F208CD27-3E40-4639-BF5E-B5B27A9CF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82365" y="4467225"/>
              <a:ext cx="257175" cy="257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" name="Rectangle 14">
            <a:extLst>
              <a:ext uri="{FF2B5EF4-FFF2-40B4-BE49-F238E27FC236}">
                <a16:creationId xmlns:a16="http://schemas.microsoft.com/office/drawing/2014/main" id="{F7134B26-F868-43AC-B631-C4527D4C3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90" y="9303136"/>
            <a:ext cx="4038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/>
              <a:t>https://chicago.cbslocal.com/tag/jussie-smollett-hoax/</a:t>
            </a:r>
          </a:p>
        </p:txBody>
      </p:sp>
      <p:pic>
        <p:nvPicPr>
          <p:cNvPr id="70" name="Picture 16">
            <a:extLst>
              <a:ext uri="{FF2B5EF4-FFF2-40B4-BE49-F238E27FC236}">
                <a16:creationId xmlns:a16="http://schemas.microsoft.com/office/drawing/2014/main" id="{C099691C-A14A-4AC2-9585-58F098777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8863399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8">
            <a:extLst>
              <a:ext uri="{FF2B5EF4-FFF2-40B4-BE49-F238E27FC236}">
                <a16:creationId xmlns:a16="http://schemas.microsoft.com/office/drawing/2014/main" id="{D305AA78-B163-4ED7-9F4D-A0F558959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90" y="5486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39">
            <a:extLst>
              <a:ext uri="{FF2B5EF4-FFF2-40B4-BE49-F238E27FC236}">
                <a16:creationId xmlns:a16="http://schemas.microsoft.com/office/drawing/2014/main" id="{829CDFB2-8589-40FD-91A4-0C49729B7EF2}"/>
              </a:ext>
            </a:extLst>
          </p:cNvPr>
          <p:cNvGrpSpPr>
            <a:grpSpLocks/>
          </p:cNvGrpSpPr>
          <p:nvPr/>
        </p:nvGrpSpPr>
        <p:grpSpPr bwMode="auto">
          <a:xfrm>
            <a:off x="3972928" y="4695825"/>
            <a:ext cx="301625" cy="957263"/>
            <a:chOff x="3051174" y="4467225"/>
            <a:chExt cx="301625" cy="956393"/>
          </a:xfrm>
        </p:grpSpPr>
        <p:grpSp>
          <p:nvGrpSpPr>
            <p:cNvPr id="73" name="Group 216">
              <a:extLst>
                <a:ext uri="{FF2B5EF4-FFF2-40B4-BE49-F238E27FC236}">
                  <a16:creationId xmlns:a16="http://schemas.microsoft.com/office/drawing/2014/main" id="{1E54F514-3BC6-463B-8FB0-EF49747BE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1174" y="4594943"/>
              <a:ext cx="301625" cy="828675"/>
              <a:chOff x="838200" y="381000"/>
              <a:chExt cx="287338" cy="790576"/>
            </a:xfrm>
          </p:grpSpPr>
          <p:sp>
            <p:nvSpPr>
              <p:cNvPr id="75" name="Line 30">
                <a:extLst>
                  <a:ext uri="{FF2B5EF4-FFF2-40B4-BE49-F238E27FC236}">
                    <a16:creationId xmlns:a16="http://schemas.microsoft.com/office/drawing/2014/main" id="{25CBE837-1F9B-4EC5-B3C6-C9558A69F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313" y="769938"/>
                <a:ext cx="0" cy="401638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1">
                <a:extLst>
                  <a:ext uri="{FF2B5EF4-FFF2-40B4-BE49-F238E27FC236}">
                    <a16:creationId xmlns:a16="http://schemas.microsoft.com/office/drawing/2014/main" id="{AE8B22B5-1A12-445B-8E2B-BB8840E44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2838" y="769938"/>
                <a:ext cx="0" cy="401638"/>
              </a:xfrm>
              <a:prstGeom prst="line">
                <a:avLst/>
              </a:prstGeom>
              <a:noFill/>
              <a:ln w="28575">
                <a:solidFill>
                  <a:srgbClr val="EAD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44">
                <a:extLst>
                  <a:ext uri="{FF2B5EF4-FFF2-40B4-BE49-F238E27FC236}">
                    <a16:creationId xmlns:a16="http://schemas.microsoft.com/office/drawing/2014/main" id="{B7A62537-5530-4669-9986-20E41785F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381000"/>
                <a:ext cx="287338" cy="527050"/>
              </a:xfrm>
              <a:custGeom>
                <a:avLst/>
                <a:gdLst>
                  <a:gd name="T0" fmla="*/ 2147483646 w 277"/>
                  <a:gd name="T1" fmla="*/ 0 h 517"/>
                  <a:gd name="T2" fmla="*/ 2147483646 w 277"/>
                  <a:gd name="T3" fmla="*/ 0 h 517"/>
                  <a:gd name="T4" fmla="*/ 2147483646 w 277"/>
                  <a:gd name="T5" fmla="*/ 2147483646 h 517"/>
                  <a:gd name="T6" fmla="*/ 2147483646 w 277"/>
                  <a:gd name="T7" fmla="*/ 2147483646 h 517"/>
                  <a:gd name="T8" fmla="*/ 2147483646 w 277"/>
                  <a:gd name="T9" fmla="*/ 2147483646 h 517"/>
                  <a:gd name="T10" fmla="*/ 2147483646 w 277"/>
                  <a:gd name="T11" fmla="*/ 2147483646 h 517"/>
                  <a:gd name="T12" fmla="*/ 2147483646 w 277"/>
                  <a:gd name="T13" fmla="*/ 2147483646 h 517"/>
                  <a:gd name="T14" fmla="*/ 2147483646 w 277"/>
                  <a:gd name="T15" fmla="*/ 2147483646 h 517"/>
                  <a:gd name="T16" fmla="*/ 0 w 277"/>
                  <a:gd name="T17" fmla="*/ 2147483646 h 517"/>
                  <a:gd name="T18" fmla="*/ 0 w 277"/>
                  <a:gd name="T19" fmla="*/ 2147483646 h 517"/>
                  <a:gd name="T20" fmla="*/ 2147483646 w 277"/>
                  <a:gd name="T21" fmla="*/ 2147483646 h 517"/>
                  <a:gd name="T22" fmla="*/ 2147483646 w 277"/>
                  <a:gd name="T23" fmla="*/ 2147483646 h 517"/>
                  <a:gd name="T24" fmla="*/ 214748364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4" name="Picture 12">
              <a:extLst>
                <a:ext uri="{FF2B5EF4-FFF2-40B4-BE49-F238E27FC236}">
                  <a16:creationId xmlns:a16="http://schemas.microsoft.com/office/drawing/2014/main" id="{C9474B72-E934-4E59-946C-F32C8A4A4D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82365" y="4467225"/>
              <a:ext cx="257175" cy="257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8" name="Picture 5">
            <a:extLst>
              <a:ext uri="{FF2B5EF4-FFF2-40B4-BE49-F238E27FC236}">
                <a16:creationId xmlns:a16="http://schemas.microsoft.com/office/drawing/2014/main" id="{A81E3EC4-0090-430B-9048-223E6FD5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12463">
            <a:off x="4007853" y="8133149"/>
            <a:ext cx="5334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222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179</cp:revision>
  <dcterms:created xsi:type="dcterms:W3CDTF">2002-08-21T12:11:08Z</dcterms:created>
  <dcterms:modified xsi:type="dcterms:W3CDTF">2020-03-01T20:42:48Z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