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300">
            <a:extLst>
              <a:ext uri="{FF2B5EF4-FFF2-40B4-BE49-F238E27FC236}">
                <a16:creationId xmlns:a16="http://schemas.microsoft.com/office/drawing/2014/main" id="{A1FCC17A-BA72-444E-A3EF-F7536B9670B7}"/>
              </a:ext>
            </a:extLst>
          </p:cNvPr>
          <p:cNvSpPr>
            <a:spLocks/>
          </p:cNvSpPr>
          <p:nvPr/>
        </p:nvSpPr>
        <p:spPr bwMode="auto">
          <a:xfrm>
            <a:off x="3004815" y="5782840"/>
            <a:ext cx="317675" cy="2461054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77327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Lefty Heaven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surprised outside your pet store. Somehow you must take down a wave of hooligans all on your own.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Start at P1, Firearm holstered and loaded to division capacity.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engage T1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Retreat to the cover of P2, engage T2 and T3.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T4.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T5, T6, and T7.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P5, engage T8 and T9.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384774" y="790519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448273" y="79066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562693" y="55220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0E543F-467B-4747-8CF2-60EB0B712342}"/>
              </a:ext>
            </a:extLst>
          </p:cNvPr>
          <p:cNvSpPr txBox="1"/>
          <p:nvPr/>
        </p:nvSpPr>
        <p:spPr>
          <a:xfrm>
            <a:off x="5389433" y="874288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C5D20-8A5B-4600-BD2A-FD234BC39CB1}"/>
              </a:ext>
            </a:extLst>
          </p:cNvPr>
          <p:cNvSpPr txBox="1"/>
          <p:nvPr/>
        </p:nvSpPr>
        <p:spPr>
          <a:xfrm>
            <a:off x="4227583" y="83630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A0096-C58C-4878-BE77-CEB0F8AA4B3A}"/>
              </a:ext>
            </a:extLst>
          </p:cNvPr>
          <p:cNvSpPr txBox="1"/>
          <p:nvPr/>
        </p:nvSpPr>
        <p:spPr>
          <a:xfrm>
            <a:off x="3000528" y="834167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61596-12DC-4019-B96D-4AC7B44976FB}"/>
              </a:ext>
            </a:extLst>
          </p:cNvPr>
          <p:cNvSpPr txBox="1"/>
          <p:nvPr/>
        </p:nvSpPr>
        <p:spPr>
          <a:xfrm>
            <a:off x="1221954" y="766474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21" name="Group 29">
            <a:extLst>
              <a:ext uri="{FF2B5EF4-FFF2-40B4-BE49-F238E27FC236}">
                <a16:creationId xmlns:a16="http://schemas.microsoft.com/office/drawing/2014/main" id="{4B39E771-CDF4-4FA4-AE70-3FC579C21A9F}"/>
              </a:ext>
            </a:extLst>
          </p:cNvPr>
          <p:cNvGrpSpPr>
            <a:grpSpLocks/>
          </p:cNvGrpSpPr>
          <p:nvPr/>
        </p:nvGrpSpPr>
        <p:grpSpPr bwMode="auto">
          <a:xfrm>
            <a:off x="6598660" y="5892885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14D969FB-C0C8-46A2-A5E7-786D08A0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FD2E5C0F-8533-4E66-BECC-FE208BC12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3A39304-EF14-4EEE-B4DA-3802427FE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EA4BEB72-F10C-4183-8C54-83686813F6B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205809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11D09CCC-83CA-438D-9F93-443DFF329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991D96E4-7CB3-4F7D-9309-DD93B78CF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52B33F7C-0A37-4FCF-9B08-7EC5E626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544">
            <a:extLst>
              <a:ext uri="{FF2B5EF4-FFF2-40B4-BE49-F238E27FC236}">
                <a16:creationId xmlns:a16="http://schemas.microsoft.com/office/drawing/2014/main" id="{B50CEC45-F079-4AFE-9BE1-CB2D6654BC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67083" y="5237644"/>
            <a:ext cx="454025" cy="755650"/>
            <a:chOff x="3297" y="3223"/>
            <a:chExt cx="483" cy="805"/>
          </a:xfrm>
        </p:grpSpPr>
        <p:grpSp>
          <p:nvGrpSpPr>
            <p:cNvPr id="39" name="Group 545">
              <a:extLst>
                <a:ext uri="{FF2B5EF4-FFF2-40B4-BE49-F238E27FC236}">
                  <a16:creationId xmlns:a16="http://schemas.microsoft.com/office/drawing/2014/main" id="{8B1348F1-4F7A-49F1-83A4-0C63E6EDB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44" name="Line 546">
                <a:extLst>
                  <a:ext uri="{FF2B5EF4-FFF2-40B4-BE49-F238E27FC236}">
                    <a16:creationId xmlns:a16="http://schemas.microsoft.com/office/drawing/2014/main" id="{29C34577-BBF0-4116-A4BB-9AA43D4E6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547">
                <a:extLst>
                  <a:ext uri="{FF2B5EF4-FFF2-40B4-BE49-F238E27FC236}">
                    <a16:creationId xmlns:a16="http://schemas.microsoft.com/office/drawing/2014/main" id="{1119E19B-AF24-4DD3-A19A-AC5059D07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48">
                <a:extLst>
                  <a:ext uri="{FF2B5EF4-FFF2-40B4-BE49-F238E27FC236}">
                    <a16:creationId xmlns:a16="http://schemas.microsoft.com/office/drawing/2014/main" id="{F8154BBE-1FD8-4245-A742-0973E51D3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549">
              <a:extLst>
                <a:ext uri="{FF2B5EF4-FFF2-40B4-BE49-F238E27FC236}">
                  <a16:creationId xmlns:a16="http://schemas.microsoft.com/office/drawing/2014/main" id="{3B03000C-593B-421F-B633-513816D6D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41" name="Freeform 550">
                <a:extLst>
                  <a:ext uri="{FF2B5EF4-FFF2-40B4-BE49-F238E27FC236}">
                    <a16:creationId xmlns:a16="http://schemas.microsoft.com/office/drawing/2014/main" id="{D0EC6439-CA6F-4262-8B0D-9C5A5EAC2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51">
                <a:extLst>
                  <a:ext uri="{FF2B5EF4-FFF2-40B4-BE49-F238E27FC236}">
                    <a16:creationId xmlns:a16="http://schemas.microsoft.com/office/drawing/2014/main" id="{64EEF152-A3E6-4E05-B72F-AE49EDC95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52">
                <a:extLst>
                  <a:ext uri="{FF2B5EF4-FFF2-40B4-BE49-F238E27FC236}">
                    <a16:creationId xmlns:a16="http://schemas.microsoft.com/office/drawing/2014/main" id="{5134D95C-234E-4C6E-8DFD-6B823CC32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" name="Freeform 301">
            <a:extLst>
              <a:ext uri="{FF2B5EF4-FFF2-40B4-BE49-F238E27FC236}">
                <a16:creationId xmlns:a16="http://schemas.microsoft.com/office/drawing/2014/main" id="{FBDBCC36-E866-41DC-B278-BCA82C77FED8}"/>
              </a:ext>
            </a:extLst>
          </p:cNvPr>
          <p:cNvSpPr>
            <a:spLocks/>
          </p:cNvSpPr>
          <p:nvPr/>
        </p:nvSpPr>
        <p:spPr bwMode="auto">
          <a:xfrm flipH="1">
            <a:off x="4307605" y="6906885"/>
            <a:ext cx="547764" cy="121693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00">
            <a:extLst>
              <a:ext uri="{FF2B5EF4-FFF2-40B4-BE49-F238E27FC236}">
                <a16:creationId xmlns:a16="http://schemas.microsoft.com/office/drawing/2014/main" id="{DF76FCC9-1F48-46B0-9B95-1FAB8D7F42C0}"/>
              </a:ext>
            </a:extLst>
          </p:cNvPr>
          <p:cNvSpPr>
            <a:spLocks/>
          </p:cNvSpPr>
          <p:nvPr/>
        </p:nvSpPr>
        <p:spPr bwMode="auto">
          <a:xfrm>
            <a:off x="6206641" y="6623524"/>
            <a:ext cx="71500" cy="2087484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03">
            <a:extLst>
              <a:ext uri="{FF2B5EF4-FFF2-40B4-BE49-F238E27FC236}">
                <a16:creationId xmlns:a16="http://schemas.microsoft.com/office/drawing/2014/main" id="{EDF2D6F2-52F0-4D8E-A5D6-087073B63D2B}"/>
              </a:ext>
            </a:extLst>
          </p:cNvPr>
          <p:cNvSpPr>
            <a:spLocks/>
          </p:cNvSpPr>
          <p:nvPr/>
        </p:nvSpPr>
        <p:spPr bwMode="auto">
          <a:xfrm>
            <a:off x="5433470" y="6847117"/>
            <a:ext cx="765899" cy="1874886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454">
            <a:extLst>
              <a:ext uri="{FF2B5EF4-FFF2-40B4-BE49-F238E27FC236}">
                <a16:creationId xmlns:a16="http://schemas.microsoft.com/office/drawing/2014/main" id="{41AF646D-EF1F-4047-B8AD-429875A9B79B}"/>
              </a:ext>
            </a:extLst>
          </p:cNvPr>
          <p:cNvGrpSpPr>
            <a:grpSpLocks/>
          </p:cNvGrpSpPr>
          <p:nvPr/>
        </p:nvGrpSpPr>
        <p:grpSpPr bwMode="auto">
          <a:xfrm>
            <a:off x="3722433" y="6463316"/>
            <a:ext cx="703263" cy="836613"/>
            <a:chOff x="3360" y="240"/>
            <a:chExt cx="443" cy="527"/>
          </a:xfrm>
        </p:grpSpPr>
        <p:grpSp>
          <p:nvGrpSpPr>
            <p:cNvPr id="53" name="Group 455">
              <a:extLst>
                <a:ext uri="{FF2B5EF4-FFF2-40B4-BE49-F238E27FC236}">
                  <a16:creationId xmlns:a16="http://schemas.microsoft.com/office/drawing/2014/main" id="{F5D53590-9535-457D-97DB-3DEFE1C13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1" name="Freeform 456">
                <a:extLst>
                  <a:ext uri="{FF2B5EF4-FFF2-40B4-BE49-F238E27FC236}">
                    <a16:creationId xmlns:a16="http://schemas.microsoft.com/office/drawing/2014/main" id="{B33C600C-8A59-426B-93C6-39CD7916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457">
                <a:extLst>
                  <a:ext uri="{FF2B5EF4-FFF2-40B4-BE49-F238E27FC236}">
                    <a16:creationId xmlns:a16="http://schemas.microsoft.com/office/drawing/2014/main" id="{075161F6-6E3B-4484-818C-E3D3ABDE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58">
                <a:extLst>
                  <a:ext uri="{FF2B5EF4-FFF2-40B4-BE49-F238E27FC236}">
                    <a16:creationId xmlns:a16="http://schemas.microsoft.com/office/drawing/2014/main" id="{8D7F4D40-5E27-49B1-A156-5857B506A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" name="Group 459">
              <a:extLst>
                <a:ext uri="{FF2B5EF4-FFF2-40B4-BE49-F238E27FC236}">
                  <a16:creationId xmlns:a16="http://schemas.microsoft.com/office/drawing/2014/main" id="{48F80387-5CE2-4913-A484-874AE37CB585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9" name="Freeform 460">
                <a:extLst>
                  <a:ext uri="{FF2B5EF4-FFF2-40B4-BE49-F238E27FC236}">
                    <a16:creationId xmlns:a16="http://schemas.microsoft.com/office/drawing/2014/main" id="{8FCCF2F4-03B7-43CB-B2E6-858D3C488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61">
                <a:extLst>
                  <a:ext uri="{FF2B5EF4-FFF2-40B4-BE49-F238E27FC236}">
                    <a16:creationId xmlns:a16="http://schemas.microsoft.com/office/drawing/2014/main" id="{9EDA0875-5A4F-4443-A218-BB7A0DFEC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462">
              <a:extLst>
                <a:ext uri="{FF2B5EF4-FFF2-40B4-BE49-F238E27FC236}">
                  <a16:creationId xmlns:a16="http://schemas.microsoft.com/office/drawing/2014/main" id="{EDC118E6-811F-4D51-A45F-4EAC89B91E7B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7" name="Freeform 463">
                <a:extLst>
                  <a:ext uri="{FF2B5EF4-FFF2-40B4-BE49-F238E27FC236}">
                    <a16:creationId xmlns:a16="http://schemas.microsoft.com/office/drawing/2014/main" id="{B7E37CB5-3B63-4EF0-B052-C09F01D15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64">
                <a:extLst>
                  <a:ext uri="{FF2B5EF4-FFF2-40B4-BE49-F238E27FC236}">
                    <a16:creationId xmlns:a16="http://schemas.microsoft.com/office/drawing/2014/main" id="{5ED50D77-FDC8-4DD6-B972-DF387C00D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4" name="Freeform 55">
            <a:extLst>
              <a:ext uri="{FF2B5EF4-FFF2-40B4-BE49-F238E27FC236}">
                <a16:creationId xmlns:a16="http://schemas.microsoft.com/office/drawing/2014/main" id="{BCA6829C-738E-49AE-9805-C955C159F964}"/>
              </a:ext>
            </a:extLst>
          </p:cNvPr>
          <p:cNvSpPr>
            <a:spLocks/>
          </p:cNvSpPr>
          <p:nvPr/>
        </p:nvSpPr>
        <p:spPr bwMode="auto">
          <a:xfrm>
            <a:off x="4312514" y="7377508"/>
            <a:ext cx="76589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6CC0B-9616-46BC-BEFC-B5D57242EB84}"/>
              </a:ext>
            </a:extLst>
          </p:cNvPr>
          <p:cNvCxnSpPr>
            <a:cxnSpLocks/>
          </p:cNvCxnSpPr>
          <p:nvPr/>
        </p:nvCxnSpPr>
        <p:spPr>
          <a:xfrm>
            <a:off x="5449888" y="8742880"/>
            <a:ext cx="71220" cy="553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2B6D03-228C-49E8-8C2C-DFCBDB2154BD}"/>
              </a:ext>
            </a:extLst>
          </p:cNvPr>
          <p:cNvCxnSpPr>
            <a:cxnSpLocks/>
          </p:cNvCxnSpPr>
          <p:nvPr/>
        </p:nvCxnSpPr>
        <p:spPr>
          <a:xfrm>
            <a:off x="4324584" y="8169020"/>
            <a:ext cx="71220" cy="553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44">
            <a:extLst>
              <a:ext uri="{FF2B5EF4-FFF2-40B4-BE49-F238E27FC236}">
                <a16:creationId xmlns:a16="http://schemas.microsoft.com/office/drawing/2014/main" id="{346898C5-F69B-4962-9EEA-A1286E7E0FF7}"/>
              </a:ext>
            </a:extLst>
          </p:cNvPr>
          <p:cNvGrpSpPr>
            <a:grpSpLocks/>
          </p:cNvGrpSpPr>
          <p:nvPr/>
        </p:nvGrpSpPr>
        <p:grpSpPr bwMode="auto">
          <a:xfrm>
            <a:off x="2673288" y="5573310"/>
            <a:ext cx="287338" cy="787400"/>
            <a:chOff x="1756" y="2113"/>
            <a:chExt cx="181" cy="499"/>
          </a:xfrm>
        </p:grpSpPr>
        <p:sp>
          <p:nvSpPr>
            <p:cNvPr id="69" name="Line 45">
              <a:extLst>
                <a:ext uri="{FF2B5EF4-FFF2-40B4-BE49-F238E27FC236}">
                  <a16:creationId xmlns:a16="http://schemas.microsoft.com/office/drawing/2014/main" id="{4D444C6A-43F1-4289-B52D-0FF60E76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6">
              <a:extLst>
                <a:ext uri="{FF2B5EF4-FFF2-40B4-BE49-F238E27FC236}">
                  <a16:creationId xmlns:a16="http://schemas.microsoft.com/office/drawing/2014/main" id="{959F8D3B-82EB-44CB-8F8B-8037E4D67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CF8A6BD1-7F2A-40B9-8C20-9C79A49E0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2" name="Freeform 48">
                <a:extLst>
                  <a:ext uri="{FF2B5EF4-FFF2-40B4-BE49-F238E27FC236}">
                    <a16:creationId xmlns:a16="http://schemas.microsoft.com/office/drawing/2014/main" id="{CE71003F-A916-44A9-AD98-ED1B6DB3A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49">
                <a:extLst>
                  <a:ext uri="{FF2B5EF4-FFF2-40B4-BE49-F238E27FC236}">
                    <a16:creationId xmlns:a16="http://schemas.microsoft.com/office/drawing/2014/main" id="{FD93ECC7-2DB2-4467-BDD0-E01DF2C69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0">
                <a:extLst>
                  <a:ext uri="{FF2B5EF4-FFF2-40B4-BE49-F238E27FC236}">
                    <a16:creationId xmlns:a16="http://schemas.microsoft.com/office/drawing/2014/main" id="{5AA99D0A-40AE-467C-9F61-CF5E13B03D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164">
            <a:extLst>
              <a:ext uri="{FF2B5EF4-FFF2-40B4-BE49-F238E27FC236}">
                <a16:creationId xmlns:a16="http://schemas.microsoft.com/office/drawing/2014/main" id="{9FD06A6D-503B-4DE6-B407-9793AB7ED00D}"/>
              </a:ext>
            </a:extLst>
          </p:cNvPr>
          <p:cNvGrpSpPr>
            <a:grpSpLocks/>
          </p:cNvGrpSpPr>
          <p:nvPr/>
        </p:nvGrpSpPr>
        <p:grpSpPr bwMode="auto">
          <a:xfrm>
            <a:off x="1973793" y="5327793"/>
            <a:ext cx="288925" cy="787400"/>
            <a:chOff x="1247" y="2496"/>
            <a:chExt cx="182" cy="496"/>
          </a:xfrm>
        </p:grpSpPr>
        <p:sp>
          <p:nvSpPr>
            <p:cNvPr id="76" name="Line 165">
              <a:extLst>
                <a:ext uri="{FF2B5EF4-FFF2-40B4-BE49-F238E27FC236}">
                  <a16:creationId xmlns:a16="http://schemas.microsoft.com/office/drawing/2014/main" id="{7FE0F409-0B6D-4B5E-A214-25B45CBA0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6">
              <a:extLst>
                <a:ext uri="{FF2B5EF4-FFF2-40B4-BE49-F238E27FC236}">
                  <a16:creationId xmlns:a16="http://schemas.microsoft.com/office/drawing/2014/main" id="{85665041-72DB-4D57-BE97-28DD3FF9E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67">
              <a:extLst>
                <a:ext uri="{FF2B5EF4-FFF2-40B4-BE49-F238E27FC236}">
                  <a16:creationId xmlns:a16="http://schemas.microsoft.com/office/drawing/2014/main" id="{A9D36B07-1E65-4F34-9BA9-FFDF20282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9" name="Freeform 168">
                <a:extLst>
                  <a:ext uri="{FF2B5EF4-FFF2-40B4-BE49-F238E27FC236}">
                    <a16:creationId xmlns:a16="http://schemas.microsoft.com/office/drawing/2014/main" id="{601530A4-04C2-4C5C-B904-0A4994688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69">
                <a:extLst>
                  <a:ext uri="{FF2B5EF4-FFF2-40B4-BE49-F238E27FC236}">
                    <a16:creationId xmlns:a16="http://schemas.microsoft.com/office/drawing/2014/main" id="{33BE058A-06C0-4547-9409-8C42E9FB3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170">
            <a:extLst>
              <a:ext uri="{FF2B5EF4-FFF2-40B4-BE49-F238E27FC236}">
                <a16:creationId xmlns:a16="http://schemas.microsoft.com/office/drawing/2014/main" id="{37B0D9B6-C10F-4F5E-8F78-ACE79DC9F1D6}"/>
              </a:ext>
            </a:extLst>
          </p:cNvPr>
          <p:cNvGrpSpPr>
            <a:grpSpLocks/>
          </p:cNvGrpSpPr>
          <p:nvPr/>
        </p:nvGrpSpPr>
        <p:grpSpPr bwMode="auto">
          <a:xfrm>
            <a:off x="2368584" y="6316953"/>
            <a:ext cx="288925" cy="787400"/>
            <a:chOff x="1008" y="2592"/>
            <a:chExt cx="182" cy="496"/>
          </a:xfrm>
        </p:grpSpPr>
        <p:sp>
          <p:nvSpPr>
            <p:cNvPr id="82" name="Line 171">
              <a:extLst>
                <a:ext uri="{FF2B5EF4-FFF2-40B4-BE49-F238E27FC236}">
                  <a16:creationId xmlns:a16="http://schemas.microsoft.com/office/drawing/2014/main" id="{D3FC8144-FB4A-4C65-AC77-7D80E9CDC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72">
              <a:extLst>
                <a:ext uri="{FF2B5EF4-FFF2-40B4-BE49-F238E27FC236}">
                  <a16:creationId xmlns:a16="http://schemas.microsoft.com/office/drawing/2014/main" id="{B51E09D9-4F40-4EF0-B1EA-8593E5DA3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173">
              <a:extLst>
                <a:ext uri="{FF2B5EF4-FFF2-40B4-BE49-F238E27FC236}">
                  <a16:creationId xmlns:a16="http://schemas.microsoft.com/office/drawing/2014/main" id="{AD10A8CC-2799-4AB0-BA33-F17C56640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5" name="Freeform 174">
                <a:extLst>
                  <a:ext uri="{FF2B5EF4-FFF2-40B4-BE49-F238E27FC236}">
                    <a16:creationId xmlns:a16="http://schemas.microsoft.com/office/drawing/2014/main" id="{E745398B-2BE6-40E2-A98A-F1D795C46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75">
                <a:extLst>
                  <a:ext uri="{FF2B5EF4-FFF2-40B4-BE49-F238E27FC236}">
                    <a16:creationId xmlns:a16="http://schemas.microsoft.com/office/drawing/2014/main" id="{C6DB2451-C0C0-4A1B-B88A-878DEEEEE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" name="Freeform 302">
            <a:extLst>
              <a:ext uri="{FF2B5EF4-FFF2-40B4-BE49-F238E27FC236}">
                <a16:creationId xmlns:a16="http://schemas.microsoft.com/office/drawing/2014/main" id="{5B93DCED-C703-4C7C-AB25-4B639B2E6776}"/>
              </a:ext>
            </a:extLst>
          </p:cNvPr>
          <p:cNvSpPr>
            <a:spLocks/>
          </p:cNvSpPr>
          <p:nvPr/>
        </p:nvSpPr>
        <p:spPr bwMode="auto">
          <a:xfrm>
            <a:off x="3000528" y="7046135"/>
            <a:ext cx="1088468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02">
            <a:extLst>
              <a:ext uri="{FF2B5EF4-FFF2-40B4-BE49-F238E27FC236}">
                <a16:creationId xmlns:a16="http://schemas.microsoft.com/office/drawing/2014/main" id="{9F65591C-0D80-43A7-8949-4DEF6DB7D809}"/>
              </a:ext>
            </a:extLst>
          </p:cNvPr>
          <p:cNvSpPr>
            <a:spLocks/>
          </p:cNvSpPr>
          <p:nvPr/>
        </p:nvSpPr>
        <p:spPr bwMode="auto">
          <a:xfrm>
            <a:off x="1123630" y="6386698"/>
            <a:ext cx="1088468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97">
            <a:extLst>
              <a:ext uri="{FF2B5EF4-FFF2-40B4-BE49-F238E27FC236}">
                <a16:creationId xmlns:a16="http://schemas.microsoft.com/office/drawing/2014/main" id="{1E9BE9E1-27B1-4B47-9F72-4E16DE9D730B}"/>
              </a:ext>
            </a:extLst>
          </p:cNvPr>
          <p:cNvSpPr>
            <a:spLocks/>
          </p:cNvSpPr>
          <p:nvPr/>
        </p:nvSpPr>
        <p:spPr bwMode="auto">
          <a:xfrm flipH="1">
            <a:off x="1028443" y="5205809"/>
            <a:ext cx="116339" cy="2458931"/>
          </a:xfrm>
          <a:custGeom>
            <a:avLst/>
            <a:gdLst>
              <a:gd name="T0" fmla="*/ 0 w 168"/>
              <a:gd name="T1" fmla="*/ 6 h 1194"/>
              <a:gd name="T2" fmla="*/ 0 w 168"/>
              <a:gd name="T3" fmla="*/ 0 h 1194"/>
              <a:gd name="T4" fmla="*/ 0 w 168"/>
              <a:gd name="T5" fmla="*/ 7 h 1194"/>
              <a:gd name="T6" fmla="*/ 0 w 168"/>
              <a:gd name="T7" fmla="*/ 14 h 1194"/>
              <a:gd name="T8" fmla="*/ 0 w 168"/>
              <a:gd name="T9" fmla="*/ 6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1" name="Group 182">
            <a:extLst>
              <a:ext uri="{FF2B5EF4-FFF2-40B4-BE49-F238E27FC236}">
                <a16:creationId xmlns:a16="http://schemas.microsoft.com/office/drawing/2014/main" id="{B0E02B7A-57C0-404D-9B46-B7FC7A78F8B9}"/>
              </a:ext>
            </a:extLst>
          </p:cNvPr>
          <p:cNvGrpSpPr>
            <a:grpSpLocks/>
          </p:cNvGrpSpPr>
          <p:nvPr/>
        </p:nvGrpSpPr>
        <p:grpSpPr bwMode="auto">
          <a:xfrm>
            <a:off x="136424" y="5047058"/>
            <a:ext cx="287338" cy="787400"/>
            <a:chOff x="2449" y="2688"/>
            <a:chExt cx="181" cy="496"/>
          </a:xfrm>
        </p:grpSpPr>
        <p:sp>
          <p:nvSpPr>
            <p:cNvPr id="92" name="Line 183">
              <a:extLst>
                <a:ext uri="{FF2B5EF4-FFF2-40B4-BE49-F238E27FC236}">
                  <a16:creationId xmlns:a16="http://schemas.microsoft.com/office/drawing/2014/main" id="{7814F98F-DB43-4A5C-BA64-72A83555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84">
              <a:extLst>
                <a:ext uri="{FF2B5EF4-FFF2-40B4-BE49-F238E27FC236}">
                  <a16:creationId xmlns:a16="http://schemas.microsoft.com/office/drawing/2014/main" id="{C67742B6-A689-4140-B00C-1A61DE14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" name="Group 185">
              <a:extLst>
                <a:ext uri="{FF2B5EF4-FFF2-40B4-BE49-F238E27FC236}">
                  <a16:creationId xmlns:a16="http://schemas.microsoft.com/office/drawing/2014/main" id="{FD7BC219-804F-4A4E-A4E3-8CD003189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95" name="Freeform 186">
                <a:extLst>
                  <a:ext uri="{FF2B5EF4-FFF2-40B4-BE49-F238E27FC236}">
                    <a16:creationId xmlns:a16="http://schemas.microsoft.com/office/drawing/2014/main" id="{0F3516C8-A31C-480F-9D02-60C60A639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87">
                <a:extLst>
                  <a:ext uri="{FF2B5EF4-FFF2-40B4-BE49-F238E27FC236}">
                    <a16:creationId xmlns:a16="http://schemas.microsoft.com/office/drawing/2014/main" id="{21B25832-E664-498C-A47A-633675DE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182">
            <a:extLst>
              <a:ext uri="{FF2B5EF4-FFF2-40B4-BE49-F238E27FC236}">
                <a16:creationId xmlns:a16="http://schemas.microsoft.com/office/drawing/2014/main" id="{77F932B4-07E6-407C-B659-50B76766313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2342" y="5521468"/>
            <a:ext cx="287338" cy="787400"/>
            <a:chOff x="2449" y="2688"/>
            <a:chExt cx="181" cy="496"/>
          </a:xfrm>
        </p:grpSpPr>
        <p:sp>
          <p:nvSpPr>
            <p:cNvPr id="98" name="Line 183">
              <a:extLst>
                <a:ext uri="{FF2B5EF4-FFF2-40B4-BE49-F238E27FC236}">
                  <a16:creationId xmlns:a16="http://schemas.microsoft.com/office/drawing/2014/main" id="{ECD891BA-86EA-422D-91F3-4C01423D6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84">
              <a:extLst>
                <a:ext uri="{FF2B5EF4-FFF2-40B4-BE49-F238E27FC236}">
                  <a16:creationId xmlns:a16="http://schemas.microsoft.com/office/drawing/2014/main" id="{7D71BFB9-9E53-4CF7-A91B-DE63ADB5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185">
              <a:extLst>
                <a:ext uri="{FF2B5EF4-FFF2-40B4-BE49-F238E27FC236}">
                  <a16:creationId xmlns:a16="http://schemas.microsoft.com/office/drawing/2014/main" id="{8511F3EF-DCAC-41C4-B0A2-7155DFE42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01" name="Freeform 186">
                <a:extLst>
                  <a:ext uri="{FF2B5EF4-FFF2-40B4-BE49-F238E27FC236}">
                    <a16:creationId xmlns:a16="http://schemas.microsoft.com/office/drawing/2014/main" id="{9F273D80-D5FE-418A-A685-86D440707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87">
                <a:extLst>
                  <a:ext uri="{FF2B5EF4-FFF2-40B4-BE49-F238E27FC236}">
                    <a16:creationId xmlns:a16="http://schemas.microsoft.com/office/drawing/2014/main" id="{58C7029B-539A-4311-A1EC-940F7AE71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7D4023-AE5C-48FE-B6C6-62DC1EB48CAD}"/>
              </a:ext>
            </a:extLst>
          </p:cNvPr>
          <p:cNvCxnSpPr>
            <a:cxnSpLocks/>
          </p:cNvCxnSpPr>
          <p:nvPr/>
        </p:nvCxnSpPr>
        <p:spPr>
          <a:xfrm>
            <a:off x="3052008" y="8286265"/>
            <a:ext cx="71220" cy="553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7E3C12-3041-49E4-B763-DF59F255AD59}"/>
              </a:ext>
            </a:extLst>
          </p:cNvPr>
          <p:cNvCxnSpPr>
            <a:cxnSpLocks/>
          </p:cNvCxnSpPr>
          <p:nvPr/>
        </p:nvCxnSpPr>
        <p:spPr>
          <a:xfrm>
            <a:off x="1124750" y="7632848"/>
            <a:ext cx="71220" cy="553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61627EB-4E6C-4E4F-AE1B-FDCF229817D1}"/>
              </a:ext>
            </a:extLst>
          </p:cNvPr>
          <p:cNvSpPr txBox="1"/>
          <p:nvPr/>
        </p:nvSpPr>
        <p:spPr>
          <a:xfrm>
            <a:off x="4811712" y="4697052"/>
            <a:ext cx="11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T2, 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B39DE4-72AC-404D-8B39-ADC5D4B207F3}"/>
              </a:ext>
            </a:extLst>
          </p:cNvPr>
          <p:cNvSpPr txBox="1"/>
          <p:nvPr/>
        </p:nvSpPr>
        <p:spPr>
          <a:xfrm>
            <a:off x="3848280" y="60375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37D65A-43C7-4138-8BDA-9D682CB0B066}"/>
              </a:ext>
            </a:extLst>
          </p:cNvPr>
          <p:cNvSpPr txBox="1"/>
          <p:nvPr/>
        </p:nvSpPr>
        <p:spPr>
          <a:xfrm>
            <a:off x="1794092" y="4922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E12D1E-4EC7-4A2E-B101-3F45CCF678B5}"/>
              </a:ext>
            </a:extLst>
          </p:cNvPr>
          <p:cNvSpPr txBox="1"/>
          <p:nvPr/>
        </p:nvSpPr>
        <p:spPr>
          <a:xfrm>
            <a:off x="2581584" y="51594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6DCC06-74E8-4BE9-8976-D4DEBB08EED8}"/>
              </a:ext>
            </a:extLst>
          </p:cNvPr>
          <p:cNvSpPr txBox="1"/>
          <p:nvPr/>
        </p:nvSpPr>
        <p:spPr>
          <a:xfrm>
            <a:off x="2207891" y="59124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447F89-7985-4527-9460-5076A9F2699F}"/>
              </a:ext>
            </a:extLst>
          </p:cNvPr>
          <p:cNvSpPr txBox="1"/>
          <p:nvPr/>
        </p:nvSpPr>
        <p:spPr>
          <a:xfrm>
            <a:off x="53780" y="45794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4BEB3F-4DF2-4EDE-9074-697FA8A30FDC}"/>
              </a:ext>
            </a:extLst>
          </p:cNvPr>
          <p:cNvSpPr txBox="1"/>
          <p:nvPr/>
        </p:nvSpPr>
        <p:spPr>
          <a:xfrm>
            <a:off x="482344" y="51431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101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2018-04-17T20:26:54Z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