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DAB9"/>
    <a:srgbClr val="FFD2A5"/>
    <a:srgbClr val="FFCC99"/>
    <a:srgbClr val="EE732E"/>
    <a:srgbClr val="A2DC00"/>
    <a:srgbClr val="6EB480"/>
    <a:srgbClr val="13C98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p:cViewPr varScale="1">
        <p:scale>
          <a:sx n="77" d="100"/>
          <a:sy n="77" d="100"/>
        </p:scale>
        <p:origin x="3042"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 Carlson" userId="0e792f37f00095d9" providerId="LiveId" clId="{40DADA19-4CE1-4E6D-BB84-8D19633FAA65}"/>
    <pc:docChg chg="modSld">
      <pc:chgData name="Matt Carlson" userId="0e792f37f00095d9" providerId="LiveId" clId="{40DADA19-4CE1-4E6D-BB84-8D19633FAA65}" dt="2018-04-05T18:02:01.988" v="33" actId="20577"/>
      <pc:docMkLst>
        <pc:docMk/>
      </pc:docMkLst>
      <pc:sldChg chg="modSp">
        <pc:chgData name="Matt Carlson" userId="0e792f37f00095d9" providerId="LiveId" clId="{40DADA19-4CE1-4E6D-BB84-8D19633FAA65}" dt="2018-04-05T18:02:01.988" v="33" actId="20577"/>
        <pc:sldMkLst>
          <pc:docMk/>
          <pc:sldMk cId="0" sldId="274"/>
        </pc:sldMkLst>
        <pc:graphicFrameChg chg="modGraphic">
          <ac:chgData name="Matt Carlson" userId="0e792f37f00095d9" providerId="LiveId" clId="{40DADA19-4CE1-4E6D-BB84-8D19633FAA65}" dt="2018-04-05T18:02:01.988" v="33" actId="20577"/>
          <ac:graphicFrameMkLst>
            <pc:docMk/>
            <pc:sldMk cId="0" sldId="274"/>
            <ac:graphicFrameMk id="56" creationId="{00000000-0000-0000-0000-000000000000}"/>
          </ac:graphicFrameMkLst>
        </pc:graphicFrameChg>
      </pc:sldChg>
    </pc:docChg>
  </pc:docChgLst>
  <pc:docChgLst>
    <pc:chgData name="Matt Carlson" userId="0e792f37f00095d9" providerId="LiveId" clId="{9B602E7F-0EE2-4FCF-B28D-23ACFEA377A0}"/>
    <pc:docChg chg="custSel modSld">
      <pc:chgData name="Matt Carlson" userId="0e792f37f00095d9" providerId="LiveId" clId="{9B602E7F-0EE2-4FCF-B28D-23ACFEA377A0}" dt="2018-04-05T17:53:19.510" v="2"/>
      <pc:docMkLst>
        <pc:docMk/>
      </pc:docMkLst>
      <pc:sldChg chg="addSp delSp modSp">
        <pc:chgData name="Matt Carlson" userId="0e792f37f00095d9" providerId="LiveId" clId="{9B602E7F-0EE2-4FCF-B28D-23ACFEA377A0}" dt="2018-04-05T17:53:19.510" v="2"/>
        <pc:sldMkLst>
          <pc:docMk/>
          <pc:sldMk cId="0" sldId="274"/>
        </pc:sldMkLst>
        <pc:graphicFrameChg chg="mod">
          <ac:chgData name="Matt Carlson" userId="0e792f37f00095d9" providerId="LiveId" clId="{9B602E7F-0EE2-4FCF-B28D-23ACFEA377A0}" dt="2018-04-05T17:53:19.510" v="2"/>
          <ac:graphicFrameMkLst>
            <pc:docMk/>
            <pc:sldMk cId="0" sldId="274"/>
            <ac:graphicFrameMk id="56" creationId="{00000000-0000-0000-0000-000000000000}"/>
          </ac:graphicFrameMkLst>
        </pc:graphicFrameChg>
        <pc:picChg chg="add">
          <ac:chgData name="Matt Carlson" userId="0e792f37f00095d9" providerId="LiveId" clId="{9B602E7F-0EE2-4FCF-B28D-23ACFEA377A0}" dt="2018-04-05T17:52:55.775" v="1"/>
          <ac:picMkLst>
            <pc:docMk/>
            <pc:sldMk cId="0" sldId="274"/>
            <ac:picMk id="15" creationId="{78331418-D313-4EEF-827D-C41821AC6928}"/>
          </ac:picMkLst>
        </pc:picChg>
        <pc:picChg chg="add">
          <ac:chgData name="Matt Carlson" userId="0e792f37f00095d9" providerId="LiveId" clId="{9B602E7F-0EE2-4FCF-B28D-23ACFEA377A0}" dt="2018-04-05T17:52:55.775" v="1"/>
          <ac:picMkLst>
            <pc:docMk/>
            <pc:sldMk cId="0" sldId="274"/>
            <ac:picMk id="16" creationId="{156EFA39-1A0B-4256-86BF-A6696AF2AE23}"/>
          </ac:picMkLst>
        </pc:picChg>
        <pc:picChg chg="del">
          <ac:chgData name="Matt Carlson" userId="0e792f37f00095d9" providerId="LiveId" clId="{9B602E7F-0EE2-4FCF-B28D-23ACFEA377A0}" dt="2018-04-05T17:52:53.927" v="0" actId="478"/>
          <ac:picMkLst>
            <pc:docMk/>
            <pc:sldMk cId="0" sldId="274"/>
            <ac:picMk id="2073"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a:defRPr sz="1200">
                <a:latin typeface="Arial" charset="0"/>
                <a:ea typeface="ＭＳ Ｐゴシック" charset="-128"/>
                <a:cs typeface="+mn-cs"/>
              </a:defRPr>
            </a:lvl1pPr>
          </a:lstStyle>
          <a:p>
            <a:pPr>
              <a:defRPr/>
            </a:pPr>
            <a:fld id="{D60506F3-34AB-43E7-9476-7BB41C9D2EFB}" type="datetimeFigureOut">
              <a:rPr lang="en-US"/>
              <a:pPr>
                <a:defRPr/>
              </a:pPr>
              <a:t>05.09.2019</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a:defRPr sz="1200"/>
            </a:lvl1pPr>
          </a:lstStyle>
          <a:p>
            <a:fld id="{EE002927-E34C-453D-917E-D17EE9DC788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1F400937-AEDA-4C95-8BC0-E8FD17A1164A}" type="slidenum">
              <a:rPr lang="en-US" altLang="en-US"/>
              <a:pPr eaLnBrk="1" hangingPunct="1"/>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AE22979-FC22-443B-AFD9-0FB10515BDAA}" type="slidenum">
              <a:rPr lang="en-US" altLang="en-US"/>
              <a:pPr/>
              <a:t>‹#›</a:t>
            </a:fld>
            <a:endParaRPr lang="en-US" altLang="en-US"/>
          </a:p>
        </p:txBody>
      </p:sp>
    </p:spTree>
    <p:extLst>
      <p:ext uri="{BB962C8B-B14F-4D97-AF65-F5344CB8AC3E}">
        <p14:creationId xmlns:p14="http://schemas.microsoft.com/office/powerpoint/2010/main" val="1927859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F4C4591-4842-4680-8F5B-E2C1811F08C0}" type="slidenum">
              <a:rPr lang="en-US" altLang="en-US"/>
              <a:pPr/>
              <a:t>‹#›</a:t>
            </a:fld>
            <a:endParaRPr lang="en-US" altLang="en-US"/>
          </a:p>
        </p:txBody>
      </p:sp>
    </p:spTree>
    <p:extLst>
      <p:ext uri="{BB962C8B-B14F-4D97-AF65-F5344CB8AC3E}">
        <p14:creationId xmlns:p14="http://schemas.microsoft.com/office/powerpoint/2010/main" val="39900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01F3E9B-6D92-477B-8B26-F23C6F423D97}" type="slidenum">
              <a:rPr lang="en-US" altLang="en-US"/>
              <a:pPr/>
              <a:t>‹#›</a:t>
            </a:fld>
            <a:endParaRPr lang="en-US" altLang="en-US"/>
          </a:p>
        </p:txBody>
      </p:sp>
    </p:spTree>
    <p:extLst>
      <p:ext uri="{BB962C8B-B14F-4D97-AF65-F5344CB8AC3E}">
        <p14:creationId xmlns:p14="http://schemas.microsoft.com/office/powerpoint/2010/main" val="377728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F607357-FA9C-48AD-A906-44E23416D312}" type="slidenum">
              <a:rPr lang="en-US" altLang="en-US"/>
              <a:pPr/>
              <a:t>‹#›</a:t>
            </a:fld>
            <a:endParaRPr lang="en-US" altLang="en-US"/>
          </a:p>
        </p:txBody>
      </p:sp>
    </p:spTree>
    <p:extLst>
      <p:ext uri="{BB962C8B-B14F-4D97-AF65-F5344CB8AC3E}">
        <p14:creationId xmlns:p14="http://schemas.microsoft.com/office/powerpoint/2010/main" val="1711776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8AB6F23-8474-4271-80CF-3EEA1201448C}" type="slidenum">
              <a:rPr lang="en-US" altLang="en-US"/>
              <a:pPr/>
              <a:t>‹#›</a:t>
            </a:fld>
            <a:endParaRPr lang="en-US" altLang="en-US"/>
          </a:p>
        </p:txBody>
      </p:sp>
    </p:spTree>
    <p:extLst>
      <p:ext uri="{BB962C8B-B14F-4D97-AF65-F5344CB8AC3E}">
        <p14:creationId xmlns:p14="http://schemas.microsoft.com/office/powerpoint/2010/main" val="38932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75F3164C-93D8-4503-98C2-7384BFB5B87E}" type="slidenum">
              <a:rPr lang="en-US" altLang="en-US"/>
              <a:pPr/>
              <a:t>‹#›</a:t>
            </a:fld>
            <a:endParaRPr lang="en-US" altLang="en-US"/>
          </a:p>
        </p:txBody>
      </p:sp>
    </p:spTree>
    <p:extLst>
      <p:ext uri="{BB962C8B-B14F-4D97-AF65-F5344CB8AC3E}">
        <p14:creationId xmlns:p14="http://schemas.microsoft.com/office/powerpoint/2010/main" val="387408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EAD93F6-1C40-4138-B6B8-A9D4598CD447}" type="slidenum">
              <a:rPr lang="en-US" altLang="en-US"/>
              <a:pPr/>
              <a:t>‹#›</a:t>
            </a:fld>
            <a:endParaRPr lang="en-US" altLang="en-US"/>
          </a:p>
        </p:txBody>
      </p:sp>
    </p:spTree>
    <p:extLst>
      <p:ext uri="{BB962C8B-B14F-4D97-AF65-F5344CB8AC3E}">
        <p14:creationId xmlns:p14="http://schemas.microsoft.com/office/powerpoint/2010/main" val="103136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0F30F4E-F457-458F-B8FF-2F15179C0D5D}" type="slidenum">
              <a:rPr lang="en-US" altLang="en-US"/>
              <a:pPr/>
              <a:t>‹#›</a:t>
            </a:fld>
            <a:endParaRPr lang="en-US" altLang="en-US"/>
          </a:p>
        </p:txBody>
      </p:sp>
    </p:spTree>
    <p:extLst>
      <p:ext uri="{BB962C8B-B14F-4D97-AF65-F5344CB8AC3E}">
        <p14:creationId xmlns:p14="http://schemas.microsoft.com/office/powerpoint/2010/main" val="325529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4EDCE07F-CFAD-4BC2-9D69-EF0DE06F2876}" type="slidenum">
              <a:rPr lang="en-US" altLang="en-US"/>
              <a:pPr/>
              <a:t>‹#›</a:t>
            </a:fld>
            <a:endParaRPr lang="en-US" altLang="en-US"/>
          </a:p>
        </p:txBody>
      </p:sp>
    </p:spTree>
    <p:extLst>
      <p:ext uri="{BB962C8B-B14F-4D97-AF65-F5344CB8AC3E}">
        <p14:creationId xmlns:p14="http://schemas.microsoft.com/office/powerpoint/2010/main" val="506140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23A3DB21-64BC-4934-93ED-0233C93FED46}" type="slidenum">
              <a:rPr lang="en-US" altLang="en-US"/>
              <a:pPr/>
              <a:t>‹#›</a:t>
            </a:fld>
            <a:endParaRPr lang="en-US" altLang="en-US"/>
          </a:p>
        </p:txBody>
      </p:sp>
    </p:spTree>
    <p:extLst>
      <p:ext uri="{BB962C8B-B14F-4D97-AF65-F5344CB8AC3E}">
        <p14:creationId xmlns:p14="http://schemas.microsoft.com/office/powerpoint/2010/main" val="406176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1A8A28F2-5D16-4585-8620-04BA01F8C0DB}" type="slidenum">
              <a:rPr lang="en-US" altLang="en-US"/>
              <a:pPr/>
              <a:t>‹#›</a:t>
            </a:fld>
            <a:endParaRPr lang="en-US" altLang="en-US"/>
          </a:p>
        </p:txBody>
      </p:sp>
    </p:spTree>
    <p:extLst>
      <p:ext uri="{BB962C8B-B14F-4D97-AF65-F5344CB8AC3E}">
        <p14:creationId xmlns:p14="http://schemas.microsoft.com/office/powerpoint/2010/main" val="3888593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9013E6C6-2FEA-4F50-A6CA-7340A42519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 name="Freeform 32">
            <a:extLst>
              <a:ext uri="{FF2B5EF4-FFF2-40B4-BE49-F238E27FC236}">
                <a16:creationId xmlns:a16="http://schemas.microsoft.com/office/drawing/2014/main" id="{349843A9-64DA-4632-8358-D4B1A9D8C420}"/>
              </a:ext>
            </a:extLst>
          </p:cNvPr>
          <p:cNvSpPr>
            <a:spLocks/>
          </p:cNvSpPr>
          <p:nvPr/>
        </p:nvSpPr>
        <p:spPr bwMode="auto">
          <a:xfrm rot="1979593">
            <a:off x="4024133" y="5211999"/>
            <a:ext cx="287338" cy="527050"/>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aphicFrame>
        <p:nvGraphicFramePr>
          <p:cNvPr id="56" name="Group 29"/>
          <p:cNvGraphicFramePr>
            <a:graphicFrameLocks noGrp="1"/>
          </p:cNvGraphicFramePr>
          <p:nvPr>
            <p:extLst>
              <p:ext uri="{D42A27DB-BD31-4B8C-83A1-F6EECF244321}">
                <p14:modId xmlns:p14="http://schemas.microsoft.com/office/powerpoint/2010/main" val="2386506420"/>
              </p:ext>
            </p:extLst>
          </p:nvPr>
        </p:nvGraphicFramePr>
        <p:xfrm>
          <a:off x="152400" y="152400"/>
          <a:ext cx="7010400" cy="3711416"/>
        </p:xfrm>
        <a:graphic>
          <a:graphicData uri="http://schemas.openxmlformats.org/drawingml/2006/table">
            <a:tbl>
              <a:tblPr/>
              <a:tblGrid>
                <a:gridCol w="1064871">
                  <a:extLst>
                    <a:ext uri="{9D8B030D-6E8A-4147-A177-3AD203B41FA5}">
                      <a16:colId xmlns:a16="http://schemas.microsoft.com/office/drawing/2014/main" val="20000"/>
                    </a:ext>
                  </a:extLst>
                </a:gridCol>
                <a:gridCol w="2522730">
                  <a:extLst>
                    <a:ext uri="{9D8B030D-6E8A-4147-A177-3AD203B41FA5}">
                      <a16:colId xmlns:a16="http://schemas.microsoft.com/office/drawing/2014/main" val="20001"/>
                    </a:ext>
                  </a:extLst>
                </a:gridCol>
                <a:gridCol w="2421313">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608">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Times New Roman" charset="0"/>
                        </a:rPr>
                        <a:t>SUR, A</a:t>
                      </a:r>
                      <a:br>
                        <a:rPr kumimoji="0" lang="en-US" sz="1200" b="1" i="0" u="none" strike="noStrike" cap="none" normalizeH="0" baseline="0" dirty="0">
                          <a:ln>
                            <a:noFill/>
                          </a:ln>
                          <a:solidFill>
                            <a:schemeClr val="tx1"/>
                          </a:solidFill>
                          <a:effectLst/>
                          <a:latin typeface="Arial" charset="0"/>
                          <a:cs typeface="Times New Roman" charset="0"/>
                        </a:rPr>
                      </a:br>
                      <a:r>
                        <a:rPr kumimoji="0" lang="en-US" sz="1200" b="1" i="0" u="none" strike="noStrike" kern="1200" cap="none" normalizeH="0" baseline="0" dirty="0">
                          <a:ln>
                            <a:noFill/>
                          </a:ln>
                          <a:solidFill>
                            <a:schemeClr val="tx1"/>
                          </a:solidFill>
                          <a:effectLst/>
                          <a:latin typeface="Arial" charset="0"/>
                          <a:ea typeface="+mn-ea"/>
                          <a:cs typeface="+mn-cs"/>
                        </a:rPr>
                        <a:t>Stage: Maybe They Should Stop </a:t>
                      </a:r>
                      <a:r>
                        <a:rPr kumimoji="0" lang="en-US" sz="1200" b="1" i="0" u="none" strike="noStrike" kern="1200" cap="none" normalizeH="0" baseline="0">
                          <a:ln>
                            <a:noFill/>
                          </a:ln>
                          <a:solidFill>
                            <a:schemeClr val="tx1"/>
                          </a:solidFill>
                          <a:effectLst/>
                          <a:latin typeface="Arial" charset="0"/>
                          <a:ea typeface="+mn-ea"/>
                          <a:cs typeface="+mn-cs"/>
                        </a:rPr>
                        <a:t>Selling Ammo</a:t>
                      </a:r>
                      <a:endParaRPr kumimoji="0" lang="en-US" sz="1200" b="1" i="0" u="none" strike="noStrike" kern="1200" cap="none" normalizeH="0" baseline="0" dirty="0">
                        <a:ln>
                          <a:noFill/>
                        </a:ln>
                        <a:solidFill>
                          <a:schemeClr val="tx1"/>
                        </a:solidFill>
                        <a:effectLst/>
                        <a:latin typeface="Arial" charset="0"/>
                        <a:ea typeface="+mn-ea"/>
                        <a:cs typeface="+mn-cs"/>
                      </a:endParaRP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kern="1200" cap="none" normalizeH="0" baseline="0" dirty="0">
                          <a:ln>
                            <a:noFill/>
                          </a:ln>
                          <a:solidFill>
                            <a:schemeClr val="tx1"/>
                          </a:solidFill>
                          <a:effectLst/>
                          <a:latin typeface="Arial" charset="0"/>
                          <a:ea typeface="+mn-ea"/>
                          <a:cs typeface="+mn-cs"/>
                        </a:rPr>
                        <a:t>C</a:t>
                      </a:r>
                      <a:r>
                        <a:rPr kumimoji="0" lang="en-US" sz="1200" b="1" i="0" u="none" strike="noStrike" cap="none" normalizeH="0" baseline="0" dirty="0">
                          <a:ln>
                            <a:noFill/>
                          </a:ln>
                          <a:solidFill>
                            <a:schemeClr val="tx1"/>
                          </a:solidFill>
                          <a:effectLst/>
                          <a:latin typeface="Arial" charset="0"/>
                        </a:rPr>
                        <a:t>ourse Designer: Course Designer</a:t>
                      </a:r>
                    </a:p>
                  </a:txBody>
                  <a:tcPr marL="45720" marR="45720" marT="45715" marB="4571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marT="45715" marB="45715"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93338">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SCENARIO:</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While shopping at your local Walmart, you hear a commotion. Suddenly, what we can only assume are a bunch of deranged idiots, show up in front of you. Lucky for you, the store stopped selling ammo so they have none to reload, and you’re gunned up to the teeth. Do what good guys with guns do and protect yourself and those around you.</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45010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Standing in Start box, gun loaded and holstered.</a:t>
                      </a:r>
                    </a:p>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PCC stock on belt, muzzle pointed squarely downrange.</a:t>
                      </a:r>
                    </a:p>
                  </a:txBody>
                  <a:tcPr marL="18288" marR="18288" marT="27429" marB="274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STRINGS:                 1</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Unlimited</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ROUND COUNT:      18</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9 IDPA, 4 NT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CONCEALMENT:     Required</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Muzzle Safe Points: Muzzle safe markers / 180 degree rule</a:t>
                      </a:r>
                    </a:p>
                    <a:p>
                      <a:pPr marL="0" marR="0" lvl="0" indent="0" algn="l" defTabSz="966788" rtl="0" eaLnBrk="0" fontAlgn="base" latinLnBrk="0" hangingPunct="0">
                        <a:lnSpc>
                          <a:spcPct val="100000"/>
                        </a:lnSpc>
                        <a:spcBef>
                          <a:spcPct val="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SO NOTES:</a:t>
                      </a: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130025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a:t>
                      </a: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 At start signal, engage T1 and T2 in tactical priority and in the open.</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ea typeface="ＭＳ Ｐゴシック" pitchFamily="-112" charset="-128"/>
                          <a:cs typeface="Times New Roman" pitchFamily="-112" charset="0"/>
                        </a:rPr>
                        <a:t>Engage remaining targets from available cover.</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45720" marR="45720"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sp>
        <p:nvSpPr>
          <p:cNvPr id="5" name="TextBox 4">
            <a:extLst>
              <a:ext uri="{FF2B5EF4-FFF2-40B4-BE49-F238E27FC236}">
                <a16:creationId xmlns:a16="http://schemas.microsoft.com/office/drawing/2014/main" id="{E8CFCFEF-A970-44DF-80D4-96841A4555B8}"/>
              </a:ext>
            </a:extLst>
          </p:cNvPr>
          <p:cNvSpPr txBox="1"/>
          <p:nvPr/>
        </p:nvSpPr>
        <p:spPr>
          <a:xfrm>
            <a:off x="1600200" y="7363638"/>
            <a:ext cx="533400" cy="369332"/>
          </a:xfrm>
          <a:prstGeom prst="rect">
            <a:avLst/>
          </a:prstGeom>
          <a:noFill/>
          <a:effectLst/>
        </p:spPr>
        <p:txBody>
          <a:bodyPr wrap="square" rtlCol="0">
            <a:spAutoFit/>
          </a:bodyPr>
          <a:lstStyle/>
          <a:p>
            <a:r>
              <a:rPr lang="en-US" b="1" dirty="0"/>
              <a:t>P1</a:t>
            </a:r>
          </a:p>
        </p:txBody>
      </p:sp>
      <p:sp>
        <p:nvSpPr>
          <p:cNvPr id="6" name="TextBox 5">
            <a:extLst>
              <a:ext uri="{FF2B5EF4-FFF2-40B4-BE49-F238E27FC236}">
                <a16:creationId xmlns:a16="http://schemas.microsoft.com/office/drawing/2014/main" id="{00F92D28-E066-4E19-90CC-A11E701B0223}"/>
              </a:ext>
            </a:extLst>
          </p:cNvPr>
          <p:cNvSpPr txBox="1"/>
          <p:nvPr/>
        </p:nvSpPr>
        <p:spPr>
          <a:xfrm>
            <a:off x="892042" y="4520831"/>
            <a:ext cx="533400" cy="369332"/>
          </a:xfrm>
          <a:prstGeom prst="rect">
            <a:avLst/>
          </a:prstGeom>
          <a:noFill/>
        </p:spPr>
        <p:txBody>
          <a:bodyPr wrap="square" rtlCol="0">
            <a:spAutoFit/>
          </a:bodyPr>
          <a:lstStyle/>
          <a:p>
            <a:r>
              <a:rPr lang="en-US" b="1" dirty="0"/>
              <a:t>T1</a:t>
            </a:r>
          </a:p>
        </p:txBody>
      </p:sp>
      <p:pic>
        <p:nvPicPr>
          <p:cNvPr id="15" name="Picture 2" descr="http://www.idpa.com/MISC/Logos/SquareLogo/SquareLOGO-IDPA180.jpg">
            <a:extLst>
              <a:ext uri="{FF2B5EF4-FFF2-40B4-BE49-F238E27FC236}">
                <a16:creationId xmlns:a16="http://schemas.microsoft.com/office/drawing/2014/main" id="{78331418-D313-4EEF-827D-C41821AC69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9483" y="203200"/>
            <a:ext cx="930980" cy="93098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41F0D7-7198-437D-B338-F532854EF138}"/>
              </a:ext>
            </a:extLst>
          </p:cNvPr>
          <p:cNvPicPr>
            <a:picLocks noChangeAspect="1"/>
          </p:cNvPicPr>
          <p:nvPr/>
        </p:nvPicPr>
        <p:blipFill>
          <a:blip r:embed="rId4"/>
          <a:stretch>
            <a:fillRect/>
          </a:stretch>
        </p:blipFill>
        <p:spPr>
          <a:xfrm>
            <a:off x="76200" y="85725"/>
            <a:ext cx="1085850" cy="1133475"/>
          </a:xfrm>
          <a:prstGeom prst="rect">
            <a:avLst/>
          </a:prstGeom>
        </p:spPr>
      </p:pic>
      <p:cxnSp>
        <p:nvCxnSpPr>
          <p:cNvPr id="18" name="Straight Connector 17">
            <a:extLst>
              <a:ext uri="{FF2B5EF4-FFF2-40B4-BE49-F238E27FC236}">
                <a16:creationId xmlns:a16="http://schemas.microsoft.com/office/drawing/2014/main" id="{1AF159CE-0BDC-49B1-AE25-052BB909AC68}"/>
              </a:ext>
            </a:extLst>
          </p:cNvPr>
          <p:cNvCxnSpPr>
            <a:cxnSpLocks/>
          </p:cNvCxnSpPr>
          <p:nvPr/>
        </p:nvCxnSpPr>
        <p:spPr>
          <a:xfrm flipH="1" flipV="1">
            <a:off x="2118977" y="7309361"/>
            <a:ext cx="4971" cy="577365"/>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27EBCBE-43FB-4F91-8696-2573A6752F13}"/>
              </a:ext>
            </a:extLst>
          </p:cNvPr>
          <p:cNvSpPr txBox="1"/>
          <p:nvPr/>
        </p:nvSpPr>
        <p:spPr>
          <a:xfrm>
            <a:off x="3376745" y="7347508"/>
            <a:ext cx="533400" cy="369332"/>
          </a:xfrm>
          <a:prstGeom prst="rect">
            <a:avLst/>
          </a:prstGeom>
          <a:noFill/>
          <a:effectLst/>
        </p:spPr>
        <p:txBody>
          <a:bodyPr wrap="square" rtlCol="0">
            <a:spAutoFit/>
          </a:bodyPr>
          <a:lstStyle/>
          <a:p>
            <a:r>
              <a:rPr lang="en-US" b="1" dirty="0"/>
              <a:t>P2</a:t>
            </a:r>
          </a:p>
        </p:txBody>
      </p:sp>
      <p:cxnSp>
        <p:nvCxnSpPr>
          <p:cNvPr id="20" name="Straight Connector 19">
            <a:extLst>
              <a:ext uri="{FF2B5EF4-FFF2-40B4-BE49-F238E27FC236}">
                <a16:creationId xmlns:a16="http://schemas.microsoft.com/office/drawing/2014/main" id="{84252726-E5A4-4AE0-A019-A8D51313B6DB}"/>
              </a:ext>
            </a:extLst>
          </p:cNvPr>
          <p:cNvCxnSpPr>
            <a:cxnSpLocks/>
          </p:cNvCxnSpPr>
          <p:nvPr/>
        </p:nvCxnSpPr>
        <p:spPr>
          <a:xfrm flipV="1">
            <a:off x="3887821" y="7328309"/>
            <a:ext cx="1" cy="558417"/>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008A19D-4FE2-47C2-9077-48A19F4AA6A0}"/>
              </a:ext>
            </a:extLst>
          </p:cNvPr>
          <p:cNvSpPr txBox="1"/>
          <p:nvPr/>
        </p:nvSpPr>
        <p:spPr>
          <a:xfrm>
            <a:off x="5140618" y="7505399"/>
            <a:ext cx="533400" cy="369332"/>
          </a:xfrm>
          <a:prstGeom prst="rect">
            <a:avLst/>
          </a:prstGeom>
          <a:noFill/>
          <a:effectLst/>
        </p:spPr>
        <p:txBody>
          <a:bodyPr wrap="square" rtlCol="0">
            <a:spAutoFit/>
          </a:bodyPr>
          <a:lstStyle/>
          <a:p>
            <a:r>
              <a:rPr lang="en-US" b="1" dirty="0"/>
              <a:t>P3</a:t>
            </a:r>
          </a:p>
        </p:txBody>
      </p:sp>
      <p:sp>
        <p:nvSpPr>
          <p:cNvPr id="23" name="TextBox 22">
            <a:extLst>
              <a:ext uri="{FF2B5EF4-FFF2-40B4-BE49-F238E27FC236}">
                <a16:creationId xmlns:a16="http://schemas.microsoft.com/office/drawing/2014/main" id="{876CF089-BBC7-45B9-83AF-532DA560EE2F}"/>
              </a:ext>
            </a:extLst>
          </p:cNvPr>
          <p:cNvSpPr txBox="1"/>
          <p:nvPr/>
        </p:nvSpPr>
        <p:spPr>
          <a:xfrm>
            <a:off x="5772335" y="6845164"/>
            <a:ext cx="533400" cy="369332"/>
          </a:xfrm>
          <a:prstGeom prst="rect">
            <a:avLst/>
          </a:prstGeom>
          <a:noFill/>
          <a:effectLst/>
        </p:spPr>
        <p:txBody>
          <a:bodyPr wrap="square" rtlCol="0">
            <a:spAutoFit/>
          </a:bodyPr>
          <a:lstStyle/>
          <a:p>
            <a:r>
              <a:rPr lang="en-US" b="1" dirty="0"/>
              <a:t>P4</a:t>
            </a:r>
          </a:p>
        </p:txBody>
      </p:sp>
      <p:cxnSp>
        <p:nvCxnSpPr>
          <p:cNvPr id="24" name="Straight Connector 23">
            <a:extLst>
              <a:ext uri="{FF2B5EF4-FFF2-40B4-BE49-F238E27FC236}">
                <a16:creationId xmlns:a16="http://schemas.microsoft.com/office/drawing/2014/main" id="{40C2C5EA-81C2-4309-827C-999BB72D4C32}"/>
              </a:ext>
            </a:extLst>
          </p:cNvPr>
          <p:cNvCxnSpPr>
            <a:cxnSpLocks/>
          </p:cNvCxnSpPr>
          <p:nvPr/>
        </p:nvCxnSpPr>
        <p:spPr>
          <a:xfrm flipV="1">
            <a:off x="5685742" y="7347508"/>
            <a:ext cx="1" cy="463018"/>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AA77C749-16C6-4C0C-AB90-659EB8C5F358}"/>
              </a:ext>
            </a:extLst>
          </p:cNvPr>
          <p:cNvSpPr txBox="1"/>
          <p:nvPr/>
        </p:nvSpPr>
        <p:spPr>
          <a:xfrm>
            <a:off x="421215" y="4134977"/>
            <a:ext cx="533400" cy="369332"/>
          </a:xfrm>
          <a:prstGeom prst="rect">
            <a:avLst/>
          </a:prstGeom>
          <a:noFill/>
        </p:spPr>
        <p:txBody>
          <a:bodyPr wrap="square" rtlCol="0">
            <a:spAutoFit/>
          </a:bodyPr>
          <a:lstStyle/>
          <a:p>
            <a:r>
              <a:rPr lang="en-US" b="1" dirty="0"/>
              <a:t>T2</a:t>
            </a:r>
          </a:p>
        </p:txBody>
      </p:sp>
      <p:sp>
        <p:nvSpPr>
          <p:cNvPr id="29" name="TextBox 28">
            <a:extLst>
              <a:ext uri="{FF2B5EF4-FFF2-40B4-BE49-F238E27FC236}">
                <a16:creationId xmlns:a16="http://schemas.microsoft.com/office/drawing/2014/main" id="{AA444BFB-F4CC-440D-AFA2-3322CBF48886}"/>
              </a:ext>
            </a:extLst>
          </p:cNvPr>
          <p:cNvSpPr txBox="1"/>
          <p:nvPr/>
        </p:nvSpPr>
        <p:spPr>
          <a:xfrm>
            <a:off x="2515608" y="4313370"/>
            <a:ext cx="533400" cy="369332"/>
          </a:xfrm>
          <a:prstGeom prst="rect">
            <a:avLst/>
          </a:prstGeom>
          <a:noFill/>
        </p:spPr>
        <p:txBody>
          <a:bodyPr wrap="square" rtlCol="0">
            <a:spAutoFit/>
          </a:bodyPr>
          <a:lstStyle/>
          <a:p>
            <a:r>
              <a:rPr lang="en-US" b="1" dirty="0"/>
              <a:t>T3</a:t>
            </a:r>
          </a:p>
        </p:txBody>
      </p:sp>
      <p:sp>
        <p:nvSpPr>
          <p:cNvPr id="30" name="TextBox 29">
            <a:extLst>
              <a:ext uri="{FF2B5EF4-FFF2-40B4-BE49-F238E27FC236}">
                <a16:creationId xmlns:a16="http://schemas.microsoft.com/office/drawing/2014/main" id="{A95516F6-6F63-48CF-BF34-F3E0AA577BDC}"/>
              </a:ext>
            </a:extLst>
          </p:cNvPr>
          <p:cNvSpPr txBox="1"/>
          <p:nvPr/>
        </p:nvSpPr>
        <p:spPr>
          <a:xfrm>
            <a:off x="4451652" y="4664226"/>
            <a:ext cx="533400" cy="369332"/>
          </a:xfrm>
          <a:prstGeom prst="rect">
            <a:avLst/>
          </a:prstGeom>
          <a:noFill/>
        </p:spPr>
        <p:txBody>
          <a:bodyPr wrap="square" rtlCol="0">
            <a:spAutoFit/>
          </a:bodyPr>
          <a:lstStyle/>
          <a:p>
            <a:r>
              <a:rPr lang="en-US" b="1" dirty="0"/>
              <a:t>T4</a:t>
            </a:r>
          </a:p>
        </p:txBody>
      </p:sp>
      <p:sp>
        <p:nvSpPr>
          <p:cNvPr id="31" name="TextBox 30">
            <a:extLst>
              <a:ext uri="{FF2B5EF4-FFF2-40B4-BE49-F238E27FC236}">
                <a16:creationId xmlns:a16="http://schemas.microsoft.com/office/drawing/2014/main" id="{5E3BF47C-E13B-40A5-8D12-D978D0EA9CD3}"/>
              </a:ext>
            </a:extLst>
          </p:cNvPr>
          <p:cNvSpPr txBox="1"/>
          <p:nvPr/>
        </p:nvSpPr>
        <p:spPr>
          <a:xfrm>
            <a:off x="4098902" y="4829556"/>
            <a:ext cx="533400" cy="369332"/>
          </a:xfrm>
          <a:prstGeom prst="rect">
            <a:avLst/>
          </a:prstGeom>
          <a:noFill/>
        </p:spPr>
        <p:txBody>
          <a:bodyPr wrap="square" rtlCol="0">
            <a:spAutoFit/>
          </a:bodyPr>
          <a:lstStyle/>
          <a:p>
            <a:r>
              <a:rPr lang="en-US" b="1" dirty="0"/>
              <a:t>T5</a:t>
            </a:r>
          </a:p>
        </p:txBody>
      </p:sp>
      <p:sp>
        <p:nvSpPr>
          <p:cNvPr id="32" name="TextBox 31">
            <a:extLst>
              <a:ext uri="{FF2B5EF4-FFF2-40B4-BE49-F238E27FC236}">
                <a16:creationId xmlns:a16="http://schemas.microsoft.com/office/drawing/2014/main" id="{7DB5A6A0-112B-481A-BA7B-09087685E56A}"/>
              </a:ext>
            </a:extLst>
          </p:cNvPr>
          <p:cNvSpPr txBox="1"/>
          <p:nvPr/>
        </p:nvSpPr>
        <p:spPr>
          <a:xfrm>
            <a:off x="6888767" y="4546097"/>
            <a:ext cx="533400" cy="369332"/>
          </a:xfrm>
          <a:prstGeom prst="rect">
            <a:avLst/>
          </a:prstGeom>
          <a:noFill/>
        </p:spPr>
        <p:txBody>
          <a:bodyPr wrap="square" rtlCol="0">
            <a:spAutoFit/>
          </a:bodyPr>
          <a:lstStyle/>
          <a:p>
            <a:r>
              <a:rPr lang="en-US" b="1" dirty="0"/>
              <a:t>T6</a:t>
            </a:r>
          </a:p>
        </p:txBody>
      </p:sp>
      <p:sp>
        <p:nvSpPr>
          <p:cNvPr id="33" name="TextBox 32">
            <a:extLst>
              <a:ext uri="{FF2B5EF4-FFF2-40B4-BE49-F238E27FC236}">
                <a16:creationId xmlns:a16="http://schemas.microsoft.com/office/drawing/2014/main" id="{30FDE968-C3B6-4DFC-B28C-E6212A7A86A6}"/>
              </a:ext>
            </a:extLst>
          </p:cNvPr>
          <p:cNvSpPr txBox="1"/>
          <p:nvPr/>
        </p:nvSpPr>
        <p:spPr>
          <a:xfrm>
            <a:off x="6428822" y="4120711"/>
            <a:ext cx="533400" cy="369332"/>
          </a:xfrm>
          <a:prstGeom prst="rect">
            <a:avLst/>
          </a:prstGeom>
          <a:noFill/>
        </p:spPr>
        <p:txBody>
          <a:bodyPr wrap="square" rtlCol="0">
            <a:spAutoFit/>
          </a:bodyPr>
          <a:lstStyle/>
          <a:p>
            <a:r>
              <a:rPr lang="en-US" b="1" dirty="0"/>
              <a:t>T7</a:t>
            </a:r>
          </a:p>
        </p:txBody>
      </p:sp>
      <p:sp>
        <p:nvSpPr>
          <p:cNvPr id="34" name="TextBox 33">
            <a:extLst>
              <a:ext uri="{FF2B5EF4-FFF2-40B4-BE49-F238E27FC236}">
                <a16:creationId xmlns:a16="http://schemas.microsoft.com/office/drawing/2014/main" id="{C9D624F7-F612-47AE-B9D7-F7CDF7CCDF5D}"/>
              </a:ext>
            </a:extLst>
          </p:cNvPr>
          <p:cNvSpPr txBox="1"/>
          <p:nvPr/>
        </p:nvSpPr>
        <p:spPr>
          <a:xfrm>
            <a:off x="5711943" y="4123673"/>
            <a:ext cx="533400" cy="369332"/>
          </a:xfrm>
          <a:prstGeom prst="rect">
            <a:avLst/>
          </a:prstGeom>
          <a:noFill/>
        </p:spPr>
        <p:txBody>
          <a:bodyPr wrap="square" rtlCol="0">
            <a:spAutoFit/>
          </a:bodyPr>
          <a:lstStyle/>
          <a:p>
            <a:r>
              <a:rPr lang="en-US" b="1" dirty="0"/>
              <a:t>T8</a:t>
            </a:r>
          </a:p>
        </p:txBody>
      </p:sp>
      <p:sp>
        <p:nvSpPr>
          <p:cNvPr id="35" name="TextBox 34">
            <a:extLst>
              <a:ext uri="{FF2B5EF4-FFF2-40B4-BE49-F238E27FC236}">
                <a16:creationId xmlns:a16="http://schemas.microsoft.com/office/drawing/2014/main" id="{59E37E96-E730-4814-BF3A-F8E51873D2A0}"/>
              </a:ext>
            </a:extLst>
          </p:cNvPr>
          <p:cNvSpPr txBox="1"/>
          <p:nvPr/>
        </p:nvSpPr>
        <p:spPr>
          <a:xfrm>
            <a:off x="5126377" y="3953219"/>
            <a:ext cx="533400" cy="369332"/>
          </a:xfrm>
          <a:prstGeom prst="rect">
            <a:avLst/>
          </a:prstGeom>
          <a:noFill/>
        </p:spPr>
        <p:txBody>
          <a:bodyPr wrap="square" rtlCol="0">
            <a:spAutoFit/>
          </a:bodyPr>
          <a:lstStyle/>
          <a:p>
            <a:r>
              <a:rPr lang="en-US" b="1"/>
              <a:t>T9</a:t>
            </a:r>
            <a:endParaRPr lang="en-US" b="1" dirty="0"/>
          </a:p>
        </p:txBody>
      </p:sp>
      <p:grpSp>
        <p:nvGrpSpPr>
          <p:cNvPr id="47" name="Group 46">
            <a:extLst>
              <a:ext uri="{FF2B5EF4-FFF2-40B4-BE49-F238E27FC236}">
                <a16:creationId xmlns:a16="http://schemas.microsoft.com/office/drawing/2014/main" id="{AF969308-7D46-4DB9-BEEA-20816E324E23}"/>
              </a:ext>
            </a:extLst>
          </p:cNvPr>
          <p:cNvGrpSpPr/>
          <p:nvPr/>
        </p:nvGrpSpPr>
        <p:grpSpPr>
          <a:xfrm>
            <a:off x="417555" y="6192606"/>
            <a:ext cx="782081" cy="442872"/>
            <a:chOff x="3048000" y="8001000"/>
            <a:chExt cx="782081" cy="442872"/>
          </a:xfrm>
        </p:grpSpPr>
        <p:grpSp>
          <p:nvGrpSpPr>
            <p:cNvPr id="48" name="Group 47">
              <a:extLst>
                <a:ext uri="{FF2B5EF4-FFF2-40B4-BE49-F238E27FC236}">
                  <a16:creationId xmlns:a16="http://schemas.microsoft.com/office/drawing/2014/main" id="{48600EF4-164F-42FF-B187-712D84A335B7}"/>
                </a:ext>
              </a:extLst>
            </p:cNvPr>
            <p:cNvGrpSpPr/>
            <p:nvPr/>
          </p:nvGrpSpPr>
          <p:grpSpPr>
            <a:xfrm>
              <a:off x="3124200" y="8001000"/>
              <a:ext cx="533400" cy="442872"/>
              <a:chOff x="-3768057" y="7612224"/>
              <a:chExt cx="533400" cy="442872"/>
            </a:xfrm>
          </p:grpSpPr>
          <p:cxnSp>
            <p:nvCxnSpPr>
              <p:cNvPr id="50" name="Straight Connector 49">
                <a:extLst>
                  <a:ext uri="{FF2B5EF4-FFF2-40B4-BE49-F238E27FC236}">
                    <a16:creationId xmlns:a16="http://schemas.microsoft.com/office/drawing/2014/main" id="{E588111A-4FAC-475D-859A-8FF773510910}"/>
                  </a:ext>
                </a:extLst>
              </p:cNvPr>
              <p:cNvCxnSpPr>
                <a:cxnSpLocks/>
              </p:cNvCxnSpPr>
              <p:nvPr/>
            </p:nvCxnSpPr>
            <p:spPr>
              <a:xfrm flipH="1">
                <a:off x="-3768056" y="7622912"/>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D194CC-FA79-4AB2-A5B9-D9EDA4FE823B}"/>
                  </a:ext>
                </a:extLst>
              </p:cNvPr>
              <p:cNvCxnSpPr>
                <a:cxnSpLocks/>
              </p:cNvCxnSpPr>
              <p:nvPr/>
            </p:nvCxnSpPr>
            <p:spPr>
              <a:xfrm flipH="1">
                <a:off x="-3234658"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A9D47D5-A2EB-44BF-A065-886B7A572F24}"/>
                  </a:ext>
                </a:extLst>
              </p:cNvPr>
              <p:cNvCxnSpPr>
                <a:cxnSpLocks/>
              </p:cNvCxnSpPr>
              <p:nvPr/>
            </p:nvCxnSpPr>
            <p:spPr>
              <a:xfrm flipH="1">
                <a:off x="-3768057" y="7612224"/>
                <a:ext cx="1" cy="43218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DA1AF15C-C735-4AF2-94E2-1586933FC2F0}"/>
                  </a:ext>
                </a:extLst>
              </p:cNvPr>
              <p:cNvCxnSpPr>
                <a:cxnSpLocks/>
              </p:cNvCxnSpPr>
              <p:nvPr/>
            </p:nvCxnSpPr>
            <p:spPr>
              <a:xfrm flipH="1">
                <a:off x="-3768057" y="8055095"/>
                <a:ext cx="533399" cy="1"/>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sp>
          <p:nvSpPr>
            <p:cNvPr id="49" name="TextBox 48">
              <a:extLst>
                <a:ext uri="{FF2B5EF4-FFF2-40B4-BE49-F238E27FC236}">
                  <a16:creationId xmlns:a16="http://schemas.microsoft.com/office/drawing/2014/main" id="{38137490-2EBA-468D-B6FF-EF23995D039D}"/>
                </a:ext>
              </a:extLst>
            </p:cNvPr>
            <p:cNvSpPr txBox="1"/>
            <p:nvPr/>
          </p:nvSpPr>
          <p:spPr>
            <a:xfrm>
              <a:off x="3048000" y="8037770"/>
              <a:ext cx="782081" cy="369332"/>
            </a:xfrm>
            <a:prstGeom prst="rect">
              <a:avLst/>
            </a:prstGeom>
            <a:noFill/>
            <a:effectLst/>
          </p:spPr>
          <p:txBody>
            <a:bodyPr wrap="square" rtlCol="0">
              <a:spAutoFit/>
            </a:bodyPr>
            <a:lstStyle/>
            <a:p>
              <a:r>
                <a:rPr lang="en-US" b="1" dirty="0"/>
                <a:t>start</a:t>
              </a:r>
            </a:p>
          </p:txBody>
        </p:sp>
      </p:grpSp>
      <p:sp>
        <p:nvSpPr>
          <p:cNvPr id="55" name="Rectangle 9">
            <a:extLst>
              <a:ext uri="{FF2B5EF4-FFF2-40B4-BE49-F238E27FC236}">
                <a16:creationId xmlns:a16="http://schemas.microsoft.com/office/drawing/2014/main" id="{3B3349B0-65C4-4C36-8B2B-BADDE6D537D6}"/>
              </a:ext>
            </a:extLst>
          </p:cNvPr>
          <p:cNvSpPr>
            <a:spLocks noChangeArrowheads="1"/>
          </p:cNvSpPr>
          <p:nvPr/>
        </p:nvSpPr>
        <p:spPr bwMode="auto">
          <a:xfrm>
            <a:off x="1534985" y="607868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65" name="Freeform 55">
            <a:extLst>
              <a:ext uri="{FF2B5EF4-FFF2-40B4-BE49-F238E27FC236}">
                <a16:creationId xmlns:a16="http://schemas.microsoft.com/office/drawing/2014/main" id="{1262199B-DAFA-443B-BF50-102F8C1955FC}"/>
              </a:ext>
            </a:extLst>
          </p:cNvPr>
          <p:cNvSpPr>
            <a:spLocks/>
          </p:cNvSpPr>
          <p:nvPr/>
        </p:nvSpPr>
        <p:spPr bwMode="auto">
          <a:xfrm>
            <a:off x="1388245" y="582932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6" name="Freeform 55">
            <a:extLst>
              <a:ext uri="{FF2B5EF4-FFF2-40B4-BE49-F238E27FC236}">
                <a16:creationId xmlns:a16="http://schemas.microsoft.com/office/drawing/2014/main" id="{9408F697-DD43-4CEE-99E7-511D20000299}"/>
              </a:ext>
            </a:extLst>
          </p:cNvPr>
          <p:cNvSpPr>
            <a:spLocks/>
          </p:cNvSpPr>
          <p:nvPr/>
        </p:nvSpPr>
        <p:spPr bwMode="auto">
          <a:xfrm flipH="1">
            <a:off x="2123948" y="593195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7" name="Freeform 55">
            <a:extLst>
              <a:ext uri="{FF2B5EF4-FFF2-40B4-BE49-F238E27FC236}">
                <a16:creationId xmlns:a16="http://schemas.microsoft.com/office/drawing/2014/main" id="{D621DBC9-A78A-4D5A-8DB2-764175C74D92}"/>
              </a:ext>
            </a:extLst>
          </p:cNvPr>
          <p:cNvSpPr>
            <a:spLocks/>
          </p:cNvSpPr>
          <p:nvPr/>
        </p:nvSpPr>
        <p:spPr bwMode="auto">
          <a:xfrm flipH="1">
            <a:off x="2270687" y="552585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8" name="Freeform 55">
            <a:extLst>
              <a:ext uri="{FF2B5EF4-FFF2-40B4-BE49-F238E27FC236}">
                <a16:creationId xmlns:a16="http://schemas.microsoft.com/office/drawing/2014/main" id="{BD2F7B96-925E-4F4D-BA01-4CF1E6A30E64}"/>
              </a:ext>
            </a:extLst>
          </p:cNvPr>
          <p:cNvSpPr>
            <a:spLocks/>
          </p:cNvSpPr>
          <p:nvPr/>
        </p:nvSpPr>
        <p:spPr bwMode="auto">
          <a:xfrm>
            <a:off x="1233202" y="522108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69" name="Rectangle 9">
            <a:extLst>
              <a:ext uri="{FF2B5EF4-FFF2-40B4-BE49-F238E27FC236}">
                <a16:creationId xmlns:a16="http://schemas.microsoft.com/office/drawing/2014/main" id="{65286B24-4C2A-4198-8D0C-D7EDF215599F}"/>
              </a:ext>
            </a:extLst>
          </p:cNvPr>
          <p:cNvSpPr>
            <a:spLocks noChangeArrowheads="1"/>
          </p:cNvSpPr>
          <p:nvPr/>
        </p:nvSpPr>
        <p:spPr bwMode="auto">
          <a:xfrm>
            <a:off x="3298858" y="611545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0" name="Freeform 55">
            <a:extLst>
              <a:ext uri="{FF2B5EF4-FFF2-40B4-BE49-F238E27FC236}">
                <a16:creationId xmlns:a16="http://schemas.microsoft.com/office/drawing/2014/main" id="{5947A450-5057-4222-A867-2D0C1B438C54}"/>
              </a:ext>
            </a:extLst>
          </p:cNvPr>
          <p:cNvSpPr>
            <a:spLocks/>
          </p:cNvSpPr>
          <p:nvPr/>
        </p:nvSpPr>
        <p:spPr bwMode="auto">
          <a:xfrm>
            <a:off x="3152118" y="586609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1" name="Freeform 55">
            <a:extLst>
              <a:ext uri="{FF2B5EF4-FFF2-40B4-BE49-F238E27FC236}">
                <a16:creationId xmlns:a16="http://schemas.microsoft.com/office/drawing/2014/main" id="{B18EA7CF-4FAF-47FD-988D-34BF17FCF70F}"/>
              </a:ext>
            </a:extLst>
          </p:cNvPr>
          <p:cNvSpPr>
            <a:spLocks/>
          </p:cNvSpPr>
          <p:nvPr/>
        </p:nvSpPr>
        <p:spPr bwMode="auto">
          <a:xfrm flipH="1">
            <a:off x="3887821" y="596872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2" name="Freeform 55">
            <a:extLst>
              <a:ext uri="{FF2B5EF4-FFF2-40B4-BE49-F238E27FC236}">
                <a16:creationId xmlns:a16="http://schemas.microsoft.com/office/drawing/2014/main" id="{B6DA2905-D417-464E-B33C-9C33F806FCB6}"/>
              </a:ext>
            </a:extLst>
          </p:cNvPr>
          <p:cNvSpPr>
            <a:spLocks/>
          </p:cNvSpPr>
          <p:nvPr/>
        </p:nvSpPr>
        <p:spPr bwMode="auto">
          <a:xfrm flipH="1">
            <a:off x="4034560" y="556262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3" name="Freeform 55">
            <a:extLst>
              <a:ext uri="{FF2B5EF4-FFF2-40B4-BE49-F238E27FC236}">
                <a16:creationId xmlns:a16="http://schemas.microsoft.com/office/drawing/2014/main" id="{65CEEB97-E10D-44BD-82E1-1A0A8DAE6995}"/>
              </a:ext>
            </a:extLst>
          </p:cNvPr>
          <p:cNvSpPr>
            <a:spLocks/>
          </p:cNvSpPr>
          <p:nvPr/>
        </p:nvSpPr>
        <p:spPr bwMode="auto">
          <a:xfrm>
            <a:off x="2997075" y="525785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4" name="Rectangle 9">
            <a:extLst>
              <a:ext uri="{FF2B5EF4-FFF2-40B4-BE49-F238E27FC236}">
                <a16:creationId xmlns:a16="http://schemas.microsoft.com/office/drawing/2014/main" id="{36A58BC2-6CF9-4B4C-972E-21FFD47D6FCD}"/>
              </a:ext>
            </a:extLst>
          </p:cNvPr>
          <p:cNvSpPr>
            <a:spLocks noChangeArrowheads="1"/>
          </p:cNvSpPr>
          <p:nvPr/>
        </p:nvSpPr>
        <p:spPr bwMode="auto">
          <a:xfrm>
            <a:off x="5096779" y="6115459"/>
            <a:ext cx="588963" cy="1212850"/>
          </a:xfrm>
          <a:prstGeom prst="rect">
            <a:avLst/>
          </a:prstGeom>
          <a:solidFill>
            <a:schemeClr val="accent1">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75" name="Freeform 55">
            <a:extLst>
              <a:ext uri="{FF2B5EF4-FFF2-40B4-BE49-F238E27FC236}">
                <a16:creationId xmlns:a16="http://schemas.microsoft.com/office/drawing/2014/main" id="{968C4962-9FEE-4195-B24D-2128B296C82F}"/>
              </a:ext>
            </a:extLst>
          </p:cNvPr>
          <p:cNvSpPr>
            <a:spLocks/>
          </p:cNvSpPr>
          <p:nvPr/>
        </p:nvSpPr>
        <p:spPr bwMode="auto">
          <a:xfrm>
            <a:off x="4950039" y="5866096"/>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6" name="Freeform 55">
            <a:extLst>
              <a:ext uri="{FF2B5EF4-FFF2-40B4-BE49-F238E27FC236}">
                <a16:creationId xmlns:a16="http://schemas.microsoft.com/office/drawing/2014/main" id="{003AC717-004B-429F-BB36-E30B61F4BE47}"/>
              </a:ext>
            </a:extLst>
          </p:cNvPr>
          <p:cNvSpPr>
            <a:spLocks/>
          </p:cNvSpPr>
          <p:nvPr/>
        </p:nvSpPr>
        <p:spPr bwMode="auto">
          <a:xfrm flipH="1">
            <a:off x="5685742" y="5968728"/>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7" name="Freeform 55">
            <a:extLst>
              <a:ext uri="{FF2B5EF4-FFF2-40B4-BE49-F238E27FC236}">
                <a16:creationId xmlns:a16="http://schemas.microsoft.com/office/drawing/2014/main" id="{4AC81F60-2456-4600-8D9F-1C961DAF2AFB}"/>
              </a:ext>
            </a:extLst>
          </p:cNvPr>
          <p:cNvSpPr>
            <a:spLocks/>
          </p:cNvSpPr>
          <p:nvPr/>
        </p:nvSpPr>
        <p:spPr bwMode="auto">
          <a:xfrm flipH="1">
            <a:off x="5832481" y="5562626"/>
            <a:ext cx="146739" cy="1333500"/>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sp>
        <p:nvSpPr>
          <p:cNvPr id="78" name="Freeform 55">
            <a:extLst>
              <a:ext uri="{FF2B5EF4-FFF2-40B4-BE49-F238E27FC236}">
                <a16:creationId xmlns:a16="http://schemas.microsoft.com/office/drawing/2014/main" id="{11CBF5A4-4C07-4C5C-A7F1-C6AB5CB8322D}"/>
              </a:ext>
            </a:extLst>
          </p:cNvPr>
          <p:cNvSpPr>
            <a:spLocks/>
          </p:cNvSpPr>
          <p:nvPr/>
        </p:nvSpPr>
        <p:spPr bwMode="auto">
          <a:xfrm>
            <a:off x="4794996" y="5257859"/>
            <a:ext cx="146739" cy="1436132"/>
          </a:xfrm>
          <a:custGeom>
            <a:avLst/>
            <a:gdLst>
              <a:gd name="T0" fmla="*/ 0 w 240"/>
              <a:gd name="T1" fmla="*/ 2147483647 h 840"/>
              <a:gd name="T2" fmla="*/ 2147483647 w 240"/>
              <a:gd name="T3" fmla="*/ 2147483647 h 840"/>
              <a:gd name="T4" fmla="*/ 2147483647 w 240"/>
              <a:gd name="T5" fmla="*/ 2147483647 h 840"/>
              <a:gd name="T6" fmla="*/ 0 w 240"/>
              <a:gd name="T7" fmla="*/ 0 h 840"/>
              <a:gd name="T8" fmla="*/ 0 w 240"/>
              <a:gd name="T9" fmla="*/ 2147483647 h 840"/>
              <a:gd name="T10" fmla="*/ 0 60000 65536"/>
              <a:gd name="T11" fmla="*/ 0 60000 65536"/>
              <a:gd name="T12" fmla="*/ 0 60000 65536"/>
              <a:gd name="T13" fmla="*/ 0 60000 65536"/>
              <a:gd name="T14" fmla="*/ 0 60000 65536"/>
              <a:gd name="T15" fmla="*/ 0 w 240"/>
              <a:gd name="T16" fmla="*/ 0 h 840"/>
              <a:gd name="T17" fmla="*/ 240 w 240"/>
              <a:gd name="T18" fmla="*/ 840 h 840"/>
            </a:gdLst>
            <a:ahLst/>
            <a:cxnLst>
              <a:cxn ang="T10">
                <a:pos x="T0" y="T1"/>
              </a:cxn>
              <a:cxn ang="T11">
                <a:pos x="T2" y="T3"/>
              </a:cxn>
              <a:cxn ang="T12">
                <a:pos x="T4" y="T5"/>
              </a:cxn>
              <a:cxn ang="T13">
                <a:pos x="T6" y="T7"/>
              </a:cxn>
              <a:cxn ang="T14">
                <a:pos x="T8" y="T9"/>
              </a:cxn>
            </a:cxnLst>
            <a:rect l="T15" t="T16" r="T17" b="T18"/>
            <a:pathLst>
              <a:path w="240" h="840">
                <a:moveTo>
                  <a:pt x="0" y="480"/>
                </a:moveTo>
                <a:lnTo>
                  <a:pt x="240" y="840"/>
                </a:lnTo>
                <a:lnTo>
                  <a:pt x="240" y="120"/>
                </a:lnTo>
                <a:lnTo>
                  <a:pt x="0" y="0"/>
                </a:lnTo>
                <a:lnTo>
                  <a:pt x="0" y="480"/>
                </a:lnTo>
                <a:close/>
              </a:path>
            </a:pathLst>
          </a:custGeom>
          <a:solidFill>
            <a:schemeClr val="accent1">
              <a:alpha val="50195"/>
            </a:schemeClr>
          </a:solidFill>
          <a:ln w="9525">
            <a:solidFill>
              <a:schemeClr val="tx1"/>
            </a:solidFill>
            <a:round/>
            <a:headEnd/>
            <a:tailEnd/>
          </a:ln>
        </p:spPr>
        <p:txBody>
          <a:bodyPr wrap="none" anchor="ctr"/>
          <a:lstStyle/>
          <a:p>
            <a:endParaRPr lang="en-US"/>
          </a:p>
        </p:txBody>
      </p:sp>
      <p:grpSp>
        <p:nvGrpSpPr>
          <p:cNvPr id="79" name="Group 170">
            <a:extLst>
              <a:ext uri="{FF2B5EF4-FFF2-40B4-BE49-F238E27FC236}">
                <a16:creationId xmlns:a16="http://schemas.microsoft.com/office/drawing/2014/main" id="{44036BC2-8BD7-4283-B71C-99F459F3B7D7}"/>
              </a:ext>
            </a:extLst>
          </p:cNvPr>
          <p:cNvGrpSpPr>
            <a:grpSpLocks/>
          </p:cNvGrpSpPr>
          <p:nvPr/>
        </p:nvGrpSpPr>
        <p:grpSpPr bwMode="auto">
          <a:xfrm>
            <a:off x="224718" y="4327650"/>
            <a:ext cx="288925" cy="787400"/>
            <a:chOff x="1008" y="2592"/>
            <a:chExt cx="182" cy="496"/>
          </a:xfrm>
        </p:grpSpPr>
        <p:sp>
          <p:nvSpPr>
            <p:cNvPr id="80" name="Line 171">
              <a:extLst>
                <a:ext uri="{FF2B5EF4-FFF2-40B4-BE49-F238E27FC236}">
                  <a16:creationId xmlns:a16="http://schemas.microsoft.com/office/drawing/2014/main" id="{614FB40A-03DF-4AD1-9119-C32C2717A985}"/>
                </a:ext>
              </a:extLst>
            </p:cNvPr>
            <p:cNvSpPr>
              <a:spLocks noChangeShapeType="1"/>
            </p:cNvSpPr>
            <p:nvPr/>
          </p:nvSpPr>
          <p:spPr bwMode="auto">
            <a:xfrm>
              <a:off x="1019"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172">
              <a:extLst>
                <a:ext uri="{FF2B5EF4-FFF2-40B4-BE49-F238E27FC236}">
                  <a16:creationId xmlns:a16="http://schemas.microsoft.com/office/drawing/2014/main" id="{D0116B88-CD9C-4EDC-B547-D7A8C05DEBBA}"/>
                </a:ext>
              </a:extLst>
            </p:cNvPr>
            <p:cNvSpPr>
              <a:spLocks noChangeShapeType="1"/>
            </p:cNvSpPr>
            <p:nvPr/>
          </p:nvSpPr>
          <p:spPr bwMode="auto">
            <a:xfrm>
              <a:off x="1182" y="2836"/>
              <a:ext cx="0"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82" name="Group 173">
              <a:extLst>
                <a:ext uri="{FF2B5EF4-FFF2-40B4-BE49-F238E27FC236}">
                  <a16:creationId xmlns:a16="http://schemas.microsoft.com/office/drawing/2014/main" id="{6EC1568B-27BB-4479-9263-5F04525E9CA4}"/>
                </a:ext>
              </a:extLst>
            </p:cNvPr>
            <p:cNvGrpSpPr>
              <a:grpSpLocks/>
            </p:cNvGrpSpPr>
            <p:nvPr/>
          </p:nvGrpSpPr>
          <p:grpSpPr bwMode="auto">
            <a:xfrm>
              <a:off x="1008" y="2592"/>
              <a:ext cx="182" cy="331"/>
              <a:chOff x="1008" y="2592"/>
              <a:chExt cx="182" cy="331"/>
            </a:xfrm>
          </p:grpSpPr>
          <p:sp>
            <p:nvSpPr>
              <p:cNvPr id="83" name="Freeform 174">
                <a:extLst>
                  <a:ext uri="{FF2B5EF4-FFF2-40B4-BE49-F238E27FC236}">
                    <a16:creationId xmlns:a16="http://schemas.microsoft.com/office/drawing/2014/main" id="{2414F9B7-EDBD-407F-A21B-423D349B84AB}"/>
                  </a:ext>
                </a:extLst>
              </p:cNvPr>
              <p:cNvSpPr>
                <a:spLocks/>
              </p:cNvSpPr>
              <p:nvPr/>
            </p:nvSpPr>
            <p:spPr bwMode="auto">
              <a:xfrm>
                <a:off x="1009" y="2592"/>
                <a:ext cx="181" cy="331"/>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sp>
            <p:nvSpPr>
              <p:cNvPr id="84" name="Freeform 175">
                <a:extLst>
                  <a:ext uri="{FF2B5EF4-FFF2-40B4-BE49-F238E27FC236}">
                    <a16:creationId xmlns:a16="http://schemas.microsoft.com/office/drawing/2014/main" id="{64158E5F-754E-4BC9-8DEA-7AB183750381}"/>
                  </a:ext>
                </a:extLst>
              </p:cNvPr>
              <p:cNvSpPr>
                <a:spLocks/>
              </p:cNvSpPr>
              <p:nvPr/>
            </p:nvSpPr>
            <p:spPr bwMode="auto">
              <a:xfrm>
                <a:off x="1008" y="2685"/>
                <a:ext cx="182" cy="237"/>
              </a:xfrm>
              <a:custGeom>
                <a:avLst/>
                <a:gdLst>
                  <a:gd name="T0" fmla="*/ 0 w 182"/>
                  <a:gd name="T1" fmla="*/ 0 h 237"/>
                  <a:gd name="T2" fmla="*/ 182 w 182"/>
                  <a:gd name="T3" fmla="*/ 0 h 237"/>
                  <a:gd name="T4" fmla="*/ 182 w 182"/>
                  <a:gd name="T5" fmla="*/ 170 h 237"/>
                  <a:gd name="T6" fmla="*/ 146 w 182"/>
                  <a:gd name="T7" fmla="*/ 237 h 237"/>
                  <a:gd name="T8" fmla="*/ 35 w 182"/>
                  <a:gd name="T9" fmla="*/ 237 h 237"/>
                  <a:gd name="T10" fmla="*/ 0 w 182"/>
                  <a:gd name="T11" fmla="*/ 173 h 237"/>
                  <a:gd name="T12" fmla="*/ 0 w 182"/>
                  <a:gd name="T13" fmla="*/ 0 h 237"/>
                  <a:gd name="T14" fmla="*/ 0 60000 65536"/>
                  <a:gd name="T15" fmla="*/ 0 60000 65536"/>
                  <a:gd name="T16" fmla="*/ 0 60000 65536"/>
                  <a:gd name="T17" fmla="*/ 0 60000 65536"/>
                  <a:gd name="T18" fmla="*/ 0 60000 65536"/>
                  <a:gd name="T19" fmla="*/ 0 60000 65536"/>
                  <a:gd name="T20" fmla="*/ 0 60000 65536"/>
                  <a:gd name="T21" fmla="*/ 0 w 182"/>
                  <a:gd name="T22" fmla="*/ 0 h 237"/>
                  <a:gd name="T23" fmla="*/ 182 w 182"/>
                  <a:gd name="T24" fmla="*/ 237 h 23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 h="237">
                    <a:moveTo>
                      <a:pt x="0" y="0"/>
                    </a:moveTo>
                    <a:lnTo>
                      <a:pt x="182" y="0"/>
                    </a:lnTo>
                    <a:lnTo>
                      <a:pt x="182" y="170"/>
                    </a:lnTo>
                    <a:lnTo>
                      <a:pt x="146" y="237"/>
                    </a:lnTo>
                    <a:lnTo>
                      <a:pt x="35" y="237"/>
                    </a:lnTo>
                    <a:lnTo>
                      <a:pt x="0" y="173"/>
                    </a:lnTo>
                    <a:lnTo>
                      <a:pt x="0" y="0"/>
                    </a:lnTo>
                    <a:close/>
                  </a:path>
                </a:pathLst>
              </a:custGeom>
              <a:solidFill>
                <a:schemeClr val="tx1"/>
              </a:solidFill>
              <a:ln w="0">
                <a:solidFill>
                  <a:schemeClr val="tx1"/>
                </a:solidFill>
                <a:round/>
                <a:headEnd/>
                <a:tailEnd/>
              </a:ln>
            </p:spPr>
            <p:txBody>
              <a:bodyPr/>
              <a:lstStyle/>
              <a:p>
                <a:endParaRPr lang="en-US"/>
              </a:p>
            </p:txBody>
          </p:sp>
        </p:grpSp>
      </p:grpSp>
      <p:grpSp>
        <p:nvGrpSpPr>
          <p:cNvPr id="104" name="Group 29">
            <a:extLst>
              <a:ext uri="{FF2B5EF4-FFF2-40B4-BE49-F238E27FC236}">
                <a16:creationId xmlns:a16="http://schemas.microsoft.com/office/drawing/2014/main" id="{78F37D15-EDB0-4A02-A44B-98B6E35829B7}"/>
              </a:ext>
            </a:extLst>
          </p:cNvPr>
          <p:cNvGrpSpPr>
            <a:grpSpLocks/>
          </p:cNvGrpSpPr>
          <p:nvPr/>
        </p:nvGrpSpPr>
        <p:grpSpPr bwMode="auto">
          <a:xfrm>
            <a:off x="6639536" y="4809909"/>
            <a:ext cx="287338" cy="790575"/>
            <a:chOff x="528" y="240"/>
            <a:chExt cx="181" cy="498"/>
          </a:xfrm>
        </p:grpSpPr>
        <p:sp>
          <p:nvSpPr>
            <p:cNvPr id="105" name="Line 30">
              <a:extLst>
                <a:ext uri="{FF2B5EF4-FFF2-40B4-BE49-F238E27FC236}">
                  <a16:creationId xmlns:a16="http://schemas.microsoft.com/office/drawing/2014/main" id="{D6C2C46C-42B4-4CBE-A4B7-4B9ADD2E7F40}"/>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6" name="Line 31">
              <a:extLst>
                <a:ext uri="{FF2B5EF4-FFF2-40B4-BE49-F238E27FC236}">
                  <a16:creationId xmlns:a16="http://schemas.microsoft.com/office/drawing/2014/main" id="{2265587F-A29A-4509-931D-32FD5FE442F8}"/>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7" name="Freeform 32">
              <a:extLst>
                <a:ext uri="{FF2B5EF4-FFF2-40B4-BE49-F238E27FC236}">
                  <a16:creationId xmlns:a16="http://schemas.microsoft.com/office/drawing/2014/main" id="{35912B77-6ACC-4BCD-B0B8-260B8132A217}"/>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08" name="Group 29">
            <a:extLst>
              <a:ext uri="{FF2B5EF4-FFF2-40B4-BE49-F238E27FC236}">
                <a16:creationId xmlns:a16="http://schemas.microsoft.com/office/drawing/2014/main" id="{430FB481-EBAC-4CB3-9216-8C789676E9BE}"/>
              </a:ext>
            </a:extLst>
          </p:cNvPr>
          <p:cNvGrpSpPr>
            <a:grpSpLocks/>
          </p:cNvGrpSpPr>
          <p:nvPr/>
        </p:nvGrpSpPr>
        <p:grpSpPr bwMode="auto">
          <a:xfrm>
            <a:off x="4426721" y="5063500"/>
            <a:ext cx="287338" cy="790575"/>
            <a:chOff x="528" y="240"/>
            <a:chExt cx="181" cy="498"/>
          </a:xfrm>
        </p:grpSpPr>
        <p:sp>
          <p:nvSpPr>
            <p:cNvPr id="109" name="Line 30">
              <a:extLst>
                <a:ext uri="{FF2B5EF4-FFF2-40B4-BE49-F238E27FC236}">
                  <a16:creationId xmlns:a16="http://schemas.microsoft.com/office/drawing/2014/main" id="{67447CE5-D98A-4198-A367-A833836ED254}"/>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31">
              <a:extLst>
                <a:ext uri="{FF2B5EF4-FFF2-40B4-BE49-F238E27FC236}">
                  <a16:creationId xmlns:a16="http://schemas.microsoft.com/office/drawing/2014/main" id="{5BFC7F53-8CEC-448A-A7A9-50AD5506979C}"/>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1" name="Freeform 32">
              <a:extLst>
                <a:ext uri="{FF2B5EF4-FFF2-40B4-BE49-F238E27FC236}">
                  <a16:creationId xmlns:a16="http://schemas.microsoft.com/office/drawing/2014/main" id="{13481A72-BC26-4472-AD2B-CDE72FBBAEE8}"/>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2" name="Group 29">
            <a:extLst>
              <a:ext uri="{FF2B5EF4-FFF2-40B4-BE49-F238E27FC236}">
                <a16:creationId xmlns:a16="http://schemas.microsoft.com/office/drawing/2014/main" id="{4AB020DE-5CA6-4095-85FF-8F0585E07E6A}"/>
              </a:ext>
            </a:extLst>
          </p:cNvPr>
          <p:cNvGrpSpPr>
            <a:grpSpLocks/>
          </p:cNvGrpSpPr>
          <p:nvPr/>
        </p:nvGrpSpPr>
        <p:grpSpPr bwMode="auto">
          <a:xfrm>
            <a:off x="627584" y="4645868"/>
            <a:ext cx="287338" cy="790575"/>
            <a:chOff x="528" y="240"/>
            <a:chExt cx="181" cy="498"/>
          </a:xfrm>
        </p:grpSpPr>
        <p:sp>
          <p:nvSpPr>
            <p:cNvPr id="113" name="Line 30">
              <a:extLst>
                <a:ext uri="{FF2B5EF4-FFF2-40B4-BE49-F238E27FC236}">
                  <a16:creationId xmlns:a16="http://schemas.microsoft.com/office/drawing/2014/main" id="{FE540A76-5356-47AE-866E-A817692C676E}"/>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4" name="Line 31">
              <a:extLst>
                <a:ext uri="{FF2B5EF4-FFF2-40B4-BE49-F238E27FC236}">
                  <a16:creationId xmlns:a16="http://schemas.microsoft.com/office/drawing/2014/main" id="{48D98E97-0747-42BD-B8F3-719C5B255465}"/>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5" name="Freeform 32">
              <a:extLst>
                <a:ext uri="{FF2B5EF4-FFF2-40B4-BE49-F238E27FC236}">
                  <a16:creationId xmlns:a16="http://schemas.microsoft.com/office/drawing/2014/main" id="{38DA9468-43A9-4729-8781-3B34389E7AED}"/>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16" name="Group 29">
            <a:extLst>
              <a:ext uri="{FF2B5EF4-FFF2-40B4-BE49-F238E27FC236}">
                <a16:creationId xmlns:a16="http://schemas.microsoft.com/office/drawing/2014/main" id="{21529102-F53C-4C1D-8175-CFC185BF0FF3}"/>
              </a:ext>
            </a:extLst>
          </p:cNvPr>
          <p:cNvGrpSpPr>
            <a:grpSpLocks/>
          </p:cNvGrpSpPr>
          <p:nvPr/>
        </p:nvGrpSpPr>
        <p:grpSpPr bwMode="auto">
          <a:xfrm>
            <a:off x="6224705" y="4272577"/>
            <a:ext cx="287338" cy="790575"/>
            <a:chOff x="528" y="240"/>
            <a:chExt cx="181" cy="498"/>
          </a:xfrm>
        </p:grpSpPr>
        <p:sp>
          <p:nvSpPr>
            <p:cNvPr id="117" name="Line 30">
              <a:extLst>
                <a:ext uri="{FF2B5EF4-FFF2-40B4-BE49-F238E27FC236}">
                  <a16:creationId xmlns:a16="http://schemas.microsoft.com/office/drawing/2014/main" id="{F6417483-E614-4AD1-98EF-AAED18B99E41}"/>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8" name="Line 31">
              <a:extLst>
                <a:ext uri="{FF2B5EF4-FFF2-40B4-BE49-F238E27FC236}">
                  <a16:creationId xmlns:a16="http://schemas.microsoft.com/office/drawing/2014/main" id="{46226CAE-6187-4ADE-8F71-3D4FA0FD8AF7}"/>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9" name="Freeform 32">
              <a:extLst>
                <a:ext uri="{FF2B5EF4-FFF2-40B4-BE49-F238E27FC236}">
                  <a16:creationId xmlns:a16="http://schemas.microsoft.com/office/drawing/2014/main" id="{471F999F-01F5-4008-875C-3E188408A9E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120" name="Group 4">
            <a:extLst>
              <a:ext uri="{FF2B5EF4-FFF2-40B4-BE49-F238E27FC236}">
                <a16:creationId xmlns:a16="http://schemas.microsoft.com/office/drawing/2014/main" id="{B56BDED0-A1C4-4457-A586-AF219D5B0E03}"/>
              </a:ext>
            </a:extLst>
          </p:cNvPr>
          <p:cNvGrpSpPr>
            <a:grpSpLocks noChangeAspect="1"/>
          </p:cNvGrpSpPr>
          <p:nvPr/>
        </p:nvGrpSpPr>
        <p:grpSpPr bwMode="auto">
          <a:xfrm>
            <a:off x="767952" y="5226281"/>
            <a:ext cx="360363" cy="838200"/>
            <a:chOff x="-2155" y="1485"/>
            <a:chExt cx="227" cy="528"/>
          </a:xfrm>
        </p:grpSpPr>
        <p:sp>
          <p:nvSpPr>
            <p:cNvPr id="121" name="AutoShape 3">
              <a:extLst>
                <a:ext uri="{FF2B5EF4-FFF2-40B4-BE49-F238E27FC236}">
                  <a16:creationId xmlns:a16="http://schemas.microsoft.com/office/drawing/2014/main" id="{E57B17C1-C58F-4266-A8A2-C691163B565B}"/>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Rectangle 5">
              <a:extLst>
                <a:ext uri="{FF2B5EF4-FFF2-40B4-BE49-F238E27FC236}">
                  <a16:creationId xmlns:a16="http://schemas.microsoft.com/office/drawing/2014/main" id="{89689420-992B-4037-9820-D7F7F735B426}"/>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Rectangle 6">
              <a:extLst>
                <a:ext uri="{FF2B5EF4-FFF2-40B4-BE49-F238E27FC236}">
                  <a16:creationId xmlns:a16="http://schemas.microsoft.com/office/drawing/2014/main" id="{2C28015E-A68D-497A-9398-3542CDC4DA2E}"/>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Freeform 7">
              <a:extLst>
                <a:ext uri="{FF2B5EF4-FFF2-40B4-BE49-F238E27FC236}">
                  <a16:creationId xmlns:a16="http://schemas.microsoft.com/office/drawing/2014/main" id="{987B1301-9CAF-49EA-BFE5-5FD71E876B7C}"/>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Line 8">
              <a:extLst>
                <a:ext uri="{FF2B5EF4-FFF2-40B4-BE49-F238E27FC236}">
                  <a16:creationId xmlns:a16="http://schemas.microsoft.com/office/drawing/2014/main" id="{EEEC5B2B-3F9D-420F-B690-87743B306E75}"/>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 name="Line 9">
              <a:extLst>
                <a:ext uri="{FF2B5EF4-FFF2-40B4-BE49-F238E27FC236}">
                  <a16:creationId xmlns:a16="http://schemas.microsoft.com/office/drawing/2014/main" id="{6BA4EF3E-2796-4348-9FD4-06B2BE130438}"/>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 name="Line 10">
              <a:extLst>
                <a:ext uri="{FF2B5EF4-FFF2-40B4-BE49-F238E27FC236}">
                  <a16:creationId xmlns:a16="http://schemas.microsoft.com/office/drawing/2014/main" id="{4C48B6EA-6D01-4025-8DAA-9955ECAACA58}"/>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8" name="Line 11">
              <a:extLst>
                <a:ext uri="{FF2B5EF4-FFF2-40B4-BE49-F238E27FC236}">
                  <a16:creationId xmlns:a16="http://schemas.microsoft.com/office/drawing/2014/main" id="{BBA2A41C-6C3F-4365-8D1B-0D762736AFED}"/>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9" name="Line 12">
              <a:extLst>
                <a:ext uri="{FF2B5EF4-FFF2-40B4-BE49-F238E27FC236}">
                  <a16:creationId xmlns:a16="http://schemas.microsoft.com/office/drawing/2014/main" id="{B3773A4B-A120-4F2E-8E60-FAC2A5A3A64B}"/>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0" name="Line 13">
              <a:extLst>
                <a:ext uri="{FF2B5EF4-FFF2-40B4-BE49-F238E27FC236}">
                  <a16:creationId xmlns:a16="http://schemas.microsoft.com/office/drawing/2014/main" id="{F66A6E0E-8005-4BF3-B307-28DD7D474A8D}"/>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1" name="Line 14">
              <a:extLst>
                <a:ext uri="{FF2B5EF4-FFF2-40B4-BE49-F238E27FC236}">
                  <a16:creationId xmlns:a16="http://schemas.microsoft.com/office/drawing/2014/main" id="{7088708E-D414-4905-B3AB-674BE140E7DE}"/>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2" name="Line 15">
              <a:extLst>
                <a:ext uri="{FF2B5EF4-FFF2-40B4-BE49-F238E27FC236}">
                  <a16:creationId xmlns:a16="http://schemas.microsoft.com/office/drawing/2014/main" id="{F0321F7A-28DE-48F7-874A-2871CF60AF4A}"/>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3" name="Line 16">
              <a:extLst>
                <a:ext uri="{FF2B5EF4-FFF2-40B4-BE49-F238E27FC236}">
                  <a16:creationId xmlns:a16="http://schemas.microsoft.com/office/drawing/2014/main" id="{B6FA62BA-E716-4C98-A10A-624D0EADB225}"/>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4" name="Line 17">
              <a:extLst>
                <a:ext uri="{FF2B5EF4-FFF2-40B4-BE49-F238E27FC236}">
                  <a16:creationId xmlns:a16="http://schemas.microsoft.com/office/drawing/2014/main" id="{80998638-9C0E-49EB-BF8C-C18F2672846F}"/>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5" name="Line 18">
              <a:extLst>
                <a:ext uri="{FF2B5EF4-FFF2-40B4-BE49-F238E27FC236}">
                  <a16:creationId xmlns:a16="http://schemas.microsoft.com/office/drawing/2014/main" id="{F91BFB23-B2E5-4914-A5B0-1B1C60C276A9}"/>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6" name="Line 19">
              <a:extLst>
                <a:ext uri="{FF2B5EF4-FFF2-40B4-BE49-F238E27FC236}">
                  <a16:creationId xmlns:a16="http://schemas.microsoft.com/office/drawing/2014/main" id="{971B3A26-F5A1-4D6A-BC0D-F23B2FDED8C6}"/>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7" name="Line 20">
              <a:extLst>
                <a:ext uri="{FF2B5EF4-FFF2-40B4-BE49-F238E27FC236}">
                  <a16:creationId xmlns:a16="http://schemas.microsoft.com/office/drawing/2014/main" id="{DB40108C-0C77-49EA-86AD-AEE073E8A6AA}"/>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8" name="Line 21">
              <a:extLst>
                <a:ext uri="{FF2B5EF4-FFF2-40B4-BE49-F238E27FC236}">
                  <a16:creationId xmlns:a16="http://schemas.microsoft.com/office/drawing/2014/main" id="{3C1683DC-9285-41EF-9B15-E381812AC97D}"/>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9" name="Line 22">
              <a:extLst>
                <a:ext uri="{FF2B5EF4-FFF2-40B4-BE49-F238E27FC236}">
                  <a16:creationId xmlns:a16="http://schemas.microsoft.com/office/drawing/2014/main" id="{740025D9-0167-41D2-9834-6C8A4440C7A3}"/>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0" name="Line 23">
              <a:extLst>
                <a:ext uri="{FF2B5EF4-FFF2-40B4-BE49-F238E27FC236}">
                  <a16:creationId xmlns:a16="http://schemas.microsoft.com/office/drawing/2014/main" id="{C4C0481D-6469-4105-BC8D-7AD2E0C3FAA1}"/>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1" name="Line 24">
              <a:extLst>
                <a:ext uri="{FF2B5EF4-FFF2-40B4-BE49-F238E27FC236}">
                  <a16:creationId xmlns:a16="http://schemas.microsoft.com/office/drawing/2014/main" id="{B83CAAAE-EA80-48B7-9375-8536A02D9D9A}"/>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2" name="Line 25">
              <a:extLst>
                <a:ext uri="{FF2B5EF4-FFF2-40B4-BE49-F238E27FC236}">
                  <a16:creationId xmlns:a16="http://schemas.microsoft.com/office/drawing/2014/main" id="{B300ED3A-7385-41EB-8448-8DCF5D3FEE87}"/>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3" name="Line 26">
              <a:extLst>
                <a:ext uri="{FF2B5EF4-FFF2-40B4-BE49-F238E27FC236}">
                  <a16:creationId xmlns:a16="http://schemas.microsoft.com/office/drawing/2014/main" id="{56DD2861-ECFC-4984-BF75-8EF00FA72B55}"/>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4" name="Line 27">
              <a:extLst>
                <a:ext uri="{FF2B5EF4-FFF2-40B4-BE49-F238E27FC236}">
                  <a16:creationId xmlns:a16="http://schemas.microsoft.com/office/drawing/2014/main" id="{9FBA1A19-B16E-4C50-A70C-ED3469BD1548}"/>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5" name="Line 28">
              <a:extLst>
                <a:ext uri="{FF2B5EF4-FFF2-40B4-BE49-F238E27FC236}">
                  <a16:creationId xmlns:a16="http://schemas.microsoft.com/office/drawing/2014/main" id="{EA03CC9A-572C-4AB1-9C3E-E2FE2A010224}"/>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6" name="Freeform 29">
              <a:extLst>
                <a:ext uri="{FF2B5EF4-FFF2-40B4-BE49-F238E27FC236}">
                  <a16:creationId xmlns:a16="http://schemas.microsoft.com/office/drawing/2014/main" id="{F58B7336-2D42-4019-BD7D-F04D872D1526}"/>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 name="Group 3">
            <a:extLst>
              <a:ext uri="{FF2B5EF4-FFF2-40B4-BE49-F238E27FC236}">
                <a16:creationId xmlns:a16="http://schemas.microsoft.com/office/drawing/2014/main" id="{230324D4-95F7-4A48-ADC7-9819FDA32217}"/>
              </a:ext>
            </a:extLst>
          </p:cNvPr>
          <p:cNvGrpSpPr/>
          <p:nvPr/>
        </p:nvGrpSpPr>
        <p:grpSpPr>
          <a:xfrm>
            <a:off x="2268422" y="4701377"/>
            <a:ext cx="802022" cy="790575"/>
            <a:chOff x="8003052" y="4663407"/>
            <a:chExt cx="802022" cy="790575"/>
          </a:xfrm>
        </p:grpSpPr>
        <p:grpSp>
          <p:nvGrpSpPr>
            <p:cNvPr id="96" name="Group 29">
              <a:extLst>
                <a:ext uri="{FF2B5EF4-FFF2-40B4-BE49-F238E27FC236}">
                  <a16:creationId xmlns:a16="http://schemas.microsoft.com/office/drawing/2014/main" id="{ADFFDCA1-F1AE-449F-A975-A582643ECFC5}"/>
                </a:ext>
              </a:extLst>
            </p:cNvPr>
            <p:cNvGrpSpPr>
              <a:grpSpLocks/>
            </p:cNvGrpSpPr>
            <p:nvPr/>
          </p:nvGrpSpPr>
          <p:grpSpPr bwMode="auto">
            <a:xfrm>
              <a:off x="8229600" y="4663407"/>
              <a:ext cx="287338" cy="790575"/>
              <a:chOff x="528" y="240"/>
              <a:chExt cx="181" cy="498"/>
            </a:xfrm>
          </p:grpSpPr>
          <p:sp>
            <p:nvSpPr>
              <p:cNvPr id="97" name="Line 30">
                <a:extLst>
                  <a:ext uri="{FF2B5EF4-FFF2-40B4-BE49-F238E27FC236}">
                    <a16:creationId xmlns:a16="http://schemas.microsoft.com/office/drawing/2014/main" id="{8258F1F5-85E7-4248-9A23-5059A92E7D08}"/>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8" name="Line 31">
                <a:extLst>
                  <a:ext uri="{FF2B5EF4-FFF2-40B4-BE49-F238E27FC236}">
                    <a16:creationId xmlns:a16="http://schemas.microsoft.com/office/drawing/2014/main" id="{366F2764-BCB0-42AB-BD6E-10982088174D}"/>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9" name="Freeform 32">
                <a:extLst>
                  <a:ext uri="{FF2B5EF4-FFF2-40B4-BE49-F238E27FC236}">
                    <a16:creationId xmlns:a16="http://schemas.microsoft.com/office/drawing/2014/main" id="{47F058DB-79DB-4242-9B81-F2E3E57308E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3" name="Group 2">
              <a:extLst>
                <a:ext uri="{FF2B5EF4-FFF2-40B4-BE49-F238E27FC236}">
                  <a16:creationId xmlns:a16="http://schemas.microsoft.com/office/drawing/2014/main" id="{21DA3904-EA3C-4A01-A928-AA19F2369791}"/>
                </a:ext>
              </a:extLst>
            </p:cNvPr>
            <p:cNvGrpSpPr/>
            <p:nvPr/>
          </p:nvGrpSpPr>
          <p:grpSpPr>
            <a:xfrm rot="2455169">
              <a:off x="8458998" y="4747585"/>
              <a:ext cx="346076" cy="596900"/>
              <a:chOff x="10177476" y="5575260"/>
              <a:chExt cx="346076" cy="596900"/>
            </a:xfrm>
          </p:grpSpPr>
          <p:sp>
            <p:nvSpPr>
              <p:cNvPr id="151" name="Freeform 7">
                <a:extLst>
                  <a:ext uri="{FF2B5EF4-FFF2-40B4-BE49-F238E27FC236}">
                    <a16:creationId xmlns:a16="http://schemas.microsoft.com/office/drawing/2014/main" id="{342A54D1-AF5F-4F35-B153-DFF63305A5A6}"/>
                  </a:ext>
                </a:extLst>
              </p:cNvPr>
              <p:cNvSpPr>
                <a:spLocks/>
              </p:cNvSpPr>
              <p:nvPr/>
            </p:nvSpPr>
            <p:spPr bwMode="auto">
              <a:xfrm>
                <a:off x="10177476" y="5575260"/>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Line 8">
                <a:extLst>
                  <a:ext uri="{FF2B5EF4-FFF2-40B4-BE49-F238E27FC236}">
                    <a16:creationId xmlns:a16="http://schemas.microsoft.com/office/drawing/2014/main" id="{861B12C1-BF06-4183-9219-ED1ADE919132}"/>
                  </a:ext>
                </a:extLst>
              </p:cNvPr>
              <p:cNvSpPr>
                <a:spLocks noChangeShapeType="1"/>
              </p:cNvSpPr>
              <p:nvPr/>
            </p:nvSpPr>
            <p:spPr bwMode="auto">
              <a:xfrm>
                <a:off x="10288601" y="55752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3" name="Line 9">
                <a:extLst>
                  <a:ext uri="{FF2B5EF4-FFF2-40B4-BE49-F238E27FC236}">
                    <a16:creationId xmlns:a16="http://schemas.microsoft.com/office/drawing/2014/main" id="{73BC6FE9-2DC1-469D-98B1-FA35701A2571}"/>
                  </a:ext>
                </a:extLst>
              </p:cNvPr>
              <p:cNvSpPr>
                <a:spLocks noChangeShapeType="1"/>
              </p:cNvSpPr>
              <p:nvPr/>
            </p:nvSpPr>
            <p:spPr bwMode="auto">
              <a:xfrm>
                <a:off x="1028860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4" name="Line 10">
                <a:extLst>
                  <a:ext uri="{FF2B5EF4-FFF2-40B4-BE49-F238E27FC236}">
                    <a16:creationId xmlns:a16="http://schemas.microsoft.com/office/drawing/2014/main" id="{A9325A99-DECC-4C0A-BB73-E732F9AD6BA7}"/>
                  </a:ext>
                </a:extLst>
              </p:cNvPr>
              <p:cNvSpPr>
                <a:spLocks noChangeShapeType="1"/>
              </p:cNvSpPr>
              <p:nvPr/>
            </p:nvSpPr>
            <p:spPr bwMode="auto">
              <a:xfrm>
                <a:off x="1028860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5" name="Line 11">
                <a:extLst>
                  <a:ext uri="{FF2B5EF4-FFF2-40B4-BE49-F238E27FC236}">
                    <a16:creationId xmlns:a16="http://schemas.microsoft.com/office/drawing/2014/main" id="{3805BA2D-A8C5-4F39-953A-5FB328FB9186}"/>
                  </a:ext>
                </a:extLst>
              </p:cNvPr>
              <p:cNvSpPr>
                <a:spLocks noChangeShapeType="1"/>
              </p:cNvSpPr>
              <p:nvPr/>
            </p:nvSpPr>
            <p:spPr bwMode="auto">
              <a:xfrm flipH="1">
                <a:off x="10215576"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6" name="Line 12">
                <a:extLst>
                  <a:ext uri="{FF2B5EF4-FFF2-40B4-BE49-F238E27FC236}">
                    <a16:creationId xmlns:a16="http://schemas.microsoft.com/office/drawing/2014/main" id="{7B9AE43A-B688-4449-B754-9ECB17CF9005}"/>
                  </a:ext>
                </a:extLst>
              </p:cNvPr>
              <p:cNvSpPr>
                <a:spLocks noChangeShapeType="1"/>
              </p:cNvSpPr>
              <p:nvPr/>
            </p:nvSpPr>
            <p:spPr bwMode="auto">
              <a:xfrm flipH="1">
                <a:off x="10177476" y="5692735"/>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7" name="Line 13">
                <a:extLst>
                  <a:ext uri="{FF2B5EF4-FFF2-40B4-BE49-F238E27FC236}">
                    <a16:creationId xmlns:a16="http://schemas.microsoft.com/office/drawing/2014/main" id="{054F393B-FB73-4FC9-A822-2B5A79E2AC40}"/>
                  </a:ext>
                </a:extLst>
              </p:cNvPr>
              <p:cNvSpPr>
                <a:spLocks noChangeShapeType="1"/>
              </p:cNvSpPr>
              <p:nvPr/>
            </p:nvSpPr>
            <p:spPr bwMode="auto">
              <a:xfrm>
                <a:off x="10177476"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8" name="Line 14">
                <a:extLst>
                  <a:ext uri="{FF2B5EF4-FFF2-40B4-BE49-F238E27FC236}">
                    <a16:creationId xmlns:a16="http://schemas.microsoft.com/office/drawing/2014/main" id="{1FB89AE5-BCF8-4638-9C3D-6796242D69E6}"/>
                  </a:ext>
                </a:extLst>
              </p:cNvPr>
              <p:cNvSpPr>
                <a:spLocks noChangeShapeType="1"/>
              </p:cNvSpPr>
              <p:nvPr/>
            </p:nvSpPr>
            <p:spPr bwMode="auto">
              <a:xfrm>
                <a:off x="10177476" y="6051510"/>
                <a:ext cx="58738"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9" name="Line 15">
                <a:extLst>
                  <a:ext uri="{FF2B5EF4-FFF2-40B4-BE49-F238E27FC236}">
                    <a16:creationId xmlns:a16="http://schemas.microsoft.com/office/drawing/2014/main" id="{207EA746-736F-4740-9257-86097CF50490}"/>
                  </a:ext>
                </a:extLst>
              </p:cNvPr>
              <p:cNvSpPr>
                <a:spLocks noChangeShapeType="1"/>
              </p:cNvSpPr>
              <p:nvPr/>
            </p:nvSpPr>
            <p:spPr bwMode="auto">
              <a:xfrm>
                <a:off x="10236214" y="6172160"/>
                <a:ext cx="15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0" name="Line 16">
                <a:extLst>
                  <a:ext uri="{FF2B5EF4-FFF2-40B4-BE49-F238E27FC236}">
                    <a16:creationId xmlns:a16="http://schemas.microsoft.com/office/drawing/2014/main" id="{36F1143E-6412-4834-B08B-571828D9B8AA}"/>
                  </a:ext>
                </a:extLst>
              </p:cNvPr>
              <p:cNvSpPr>
                <a:spLocks noChangeShapeType="1"/>
              </p:cNvSpPr>
              <p:nvPr/>
            </p:nvSpPr>
            <p:spPr bwMode="auto">
              <a:xfrm>
                <a:off x="10237801"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1" name="Line 17">
                <a:extLst>
                  <a:ext uri="{FF2B5EF4-FFF2-40B4-BE49-F238E27FC236}">
                    <a16:creationId xmlns:a16="http://schemas.microsoft.com/office/drawing/2014/main" id="{674C9753-DB68-4F1B-8E70-52064E2278D1}"/>
                  </a:ext>
                </a:extLst>
              </p:cNvPr>
              <p:cNvSpPr>
                <a:spLocks noChangeShapeType="1"/>
              </p:cNvSpPr>
              <p:nvPr/>
            </p:nvSpPr>
            <p:spPr bwMode="auto">
              <a:xfrm>
                <a:off x="10237801" y="6172160"/>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2" name="Line 18">
                <a:extLst>
                  <a:ext uri="{FF2B5EF4-FFF2-40B4-BE49-F238E27FC236}">
                    <a16:creationId xmlns:a16="http://schemas.microsoft.com/office/drawing/2014/main" id="{46551D3F-DA55-4EA6-811C-0DB279DD25EB}"/>
                  </a:ext>
                </a:extLst>
              </p:cNvPr>
              <p:cNvSpPr>
                <a:spLocks noChangeShapeType="1"/>
              </p:cNvSpPr>
              <p:nvPr/>
            </p:nvSpPr>
            <p:spPr bwMode="auto">
              <a:xfrm>
                <a:off x="10463226"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 name="Line 19">
                <a:extLst>
                  <a:ext uri="{FF2B5EF4-FFF2-40B4-BE49-F238E27FC236}">
                    <a16:creationId xmlns:a16="http://schemas.microsoft.com/office/drawing/2014/main" id="{166F9FC5-8B9E-4141-A7C2-FB0BAE4FC6AE}"/>
                  </a:ext>
                </a:extLst>
              </p:cNvPr>
              <p:cNvSpPr>
                <a:spLocks noChangeShapeType="1"/>
              </p:cNvSpPr>
              <p:nvPr/>
            </p:nvSpPr>
            <p:spPr bwMode="auto">
              <a:xfrm flipV="1">
                <a:off x="10463226" y="6168985"/>
                <a:ext cx="1588"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 name="Line 20">
                <a:extLst>
                  <a:ext uri="{FF2B5EF4-FFF2-40B4-BE49-F238E27FC236}">
                    <a16:creationId xmlns:a16="http://schemas.microsoft.com/office/drawing/2014/main" id="{A7BCE979-9B39-43A7-8CD1-32472EE7DFD5}"/>
                  </a:ext>
                </a:extLst>
              </p:cNvPr>
              <p:cNvSpPr>
                <a:spLocks noChangeShapeType="1"/>
              </p:cNvSpPr>
              <p:nvPr/>
            </p:nvSpPr>
            <p:spPr bwMode="auto">
              <a:xfrm flipV="1">
                <a:off x="10464814" y="6167397"/>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5" name="Line 21">
                <a:extLst>
                  <a:ext uri="{FF2B5EF4-FFF2-40B4-BE49-F238E27FC236}">
                    <a16:creationId xmlns:a16="http://schemas.microsoft.com/office/drawing/2014/main" id="{C9E00267-FA56-47AB-9B54-EE99DAECD6CC}"/>
                  </a:ext>
                </a:extLst>
              </p:cNvPr>
              <p:cNvSpPr>
                <a:spLocks noChangeShapeType="1"/>
              </p:cNvSpPr>
              <p:nvPr/>
            </p:nvSpPr>
            <p:spPr bwMode="auto">
              <a:xfrm flipV="1">
                <a:off x="10464814" y="6051510"/>
                <a:ext cx="58738"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Line 22">
                <a:extLst>
                  <a:ext uri="{FF2B5EF4-FFF2-40B4-BE49-F238E27FC236}">
                    <a16:creationId xmlns:a16="http://schemas.microsoft.com/office/drawing/2014/main" id="{7CEA614F-2FBD-41E0-826C-6AEC9E3C758B}"/>
                  </a:ext>
                </a:extLst>
              </p:cNvPr>
              <p:cNvSpPr>
                <a:spLocks noChangeShapeType="1"/>
              </p:cNvSpPr>
              <p:nvPr/>
            </p:nvSpPr>
            <p:spPr bwMode="auto">
              <a:xfrm flipV="1">
                <a:off x="10523551"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7" name="Line 23">
                <a:extLst>
                  <a:ext uri="{FF2B5EF4-FFF2-40B4-BE49-F238E27FC236}">
                    <a16:creationId xmlns:a16="http://schemas.microsoft.com/office/drawing/2014/main" id="{0DEF7EDC-8093-486C-A74A-81A09FE779D7}"/>
                  </a:ext>
                </a:extLst>
              </p:cNvPr>
              <p:cNvSpPr>
                <a:spLocks noChangeShapeType="1"/>
              </p:cNvSpPr>
              <p:nvPr/>
            </p:nvSpPr>
            <p:spPr bwMode="auto">
              <a:xfrm flipH="1" flipV="1">
                <a:off x="10482276" y="5692735"/>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8" name="Line 24">
                <a:extLst>
                  <a:ext uri="{FF2B5EF4-FFF2-40B4-BE49-F238E27FC236}">
                    <a16:creationId xmlns:a16="http://schemas.microsoft.com/office/drawing/2014/main" id="{65D6ADB5-4902-4F5C-B32D-0917B6BE7C30}"/>
                  </a:ext>
                </a:extLst>
              </p:cNvPr>
              <p:cNvSpPr>
                <a:spLocks noChangeShapeType="1"/>
              </p:cNvSpPr>
              <p:nvPr/>
            </p:nvSpPr>
            <p:spPr bwMode="auto">
              <a:xfrm>
                <a:off x="10482276"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9" name="Line 25">
                <a:extLst>
                  <a:ext uri="{FF2B5EF4-FFF2-40B4-BE49-F238E27FC236}">
                    <a16:creationId xmlns:a16="http://schemas.microsoft.com/office/drawing/2014/main" id="{753F0A08-316A-4DCC-9AE5-67DF98A711F5}"/>
                  </a:ext>
                </a:extLst>
              </p:cNvPr>
              <p:cNvSpPr>
                <a:spLocks noChangeShapeType="1"/>
              </p:cNvSpPr>
              <p:nvPr/>
            </p:nvSpPr>
            <p:spPr bwMode="auto">
              <a:xfrm flipH="1">
                <a:off x="10409251"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0" name="Line 26">
                <a:extLst>
                  <a:ext uri="{FF2B5EF4-FFF2-40B4-BE49-F238E27FC236}">
                    <a16:creationId xmlns:a16="http://schemas.microsoft.com/office/drawing/2014/main" id="{27215210-ADBA-4DBD-AA5B-1EE17D7CB241}"/>
                  </a:ext>
                </a:extLst>
              </p:cNvPr>
              <p:cNvSpPr>
                <a:spLocks noChangeShapeType="1"/>
              </p:cNvSpPr>
              <p:nvPr/>
            </p:nvSpPr>
            <p:spPr bwMode="auto">
              <a:xfrm>
                <a:off x="1040925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 name="Line 27">
                <a:extLst>
                  <a:ext uri="{FF2B5EF4-FFF2-40B4-BE49-F238E27FC236}">
                    <a16:creationId xmlns:a16="http://schemas.microsoft.com/office/drawing/2014/main" id="{A0BFE1F6-E6DA-430F-9BA2-4198E0E7A431}"/>
                  </a:ext>
                </a:extLst>
              </p:cNvPr>
              <p:cNvSpPr>
                <a:spLocks noChangeShapeType="1"/>
              </p:cNvSpPr>
              <p:nvPr/>
            </p:nvSpPr>
            <p:spPr bwMode="auto">
              <a:xfrm flipV="1">
                <a:off x="1040925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 name="Line 28">
                <a:extLst>
                  <a:ext uri="{FF2B5EF4-FFF2-40B4-BE49-F238E27FC236}">
                    <a16:creationId xmlns:a16="http://schemas.microsoft.com/office/drawing/2014/main" id="{DE4738C5-4D97-4288-B27B-287B810DCCDD}"/>
                  </a:ext>
                </a:extLst>
              </p:cNvPr>
              <p:cNvSpPr>
                <a:spLocks noChangeShapeType="1"/>
              </p:cNvSpPr>
              <p:nvPr/>
            </p:nvSpPr>
            <p:spPr bwMode="auto">
              <a:xfrm flipH="1">
                <a:off x="10288601" y="5575260"/>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 name="Freeform 29">
                <a:extLst>
                  <a:ext uri="{FF2B5EF4-FFF2-40B4-BE49-F238E27FC236}">
                    <a16:creationId xmlns:a16="http://schemas.microsoft.com/office/drawing/2014/main" id="{066DEAAA-AF9F-4EA5-90E0-2F1C38C5AFF4}"/>
                  </a:ext>
                </a:extLst>
              </p:cNvPr>
              <p:cNvSpPr>
                <a:spLocks/>
              </p:cNvSpPr>
              <p:nvPr/>
            </p:nvSpPr>
            <p:spPr bwMode="auto">
              <a:xfrm>
                <a:off x="10269551" y="5778460"/>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7" name="Group 146">
              <a:extLst>
                <a:ext uri="{FF2B5EF4-FFF2-40B4-BE49-F238E27FC236}">
                  <a16:creationId xmlns:a16="http://schemas.microsoft.com/office/drawing/2014/main" id="{C21BACF0-7251-4358-A006-00EA258B46CB}"/>
                </a:ext>
              </a:extLst>
            </p:cNvPr>
            <p:cNvGrpSpPr/>
            <p:nvPr/>
          </p:nvGrpSpPr>
          <p:grpSpPr>
            <a:xfrm rot="19725635">
              <a:off x="8003052" y="4737611"/>
              <a:ext cx="346076" cy="596900"/>
              <a:chOff x="10177476" y="5575260"/>
              <a:chExt cx="346076" cy="596900"/>
            </a:xfrm>
          </p:grpSpPr>
          <p:sp>
            <p:nvSpPr>
              <p:cNvPr id="148" name="Freeform 7">
                <a:extLst>
                  <a:ext uri="{FF2B5EF4-FFF2-40B4-BE49-F238E27FC236}">
                    <a16:creationId xmlns:a16="http://schemas.microsoft.com/office/drawing/2014/main" id="{1BE31F66-F2C3-4785-8F64-485ABD548A97}"/>
                  </a:ext>
                </a:extLst>
              </p:cNvPr>
              <p:cNvSpPr>
                <a:spLocks/>
              </p:cNvSpPr>
              <p:nvPr/>
            </p:nvSpPr>
            <p:spPr bwMode="auto">
              <a:xfrm>
                <a:off x="10177476" y="5575260"/>
                <a:ext cx="346075" cy="596900"/>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Line 8">
                <a:extLst>
                  <a:ext uri="{FF2B5EF4-FFF2-40B4-BE49-F238E27FC236}">
                    <a16:creationId xmlns:a16="http://schemas.microsoft.com/office/drawing/2014/main" id="{FC094A50-AEC0-4418-866C-2534A857FEB8}"/>
                  </a:ext>
                </a:extLst>
              </p:cNvPr>
              <p:cNvSpPr>
                <a:spLocks noChangeShapeType="1"/>
              </p:cNvSpPr>
              <p:nvPr/>
            </p:nvSpPr>
            <p:spPr bwMode="auto">
              <a:xfrm>
                <a:off x="10288601" y="55752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5" name="Line 9">
                <a:extLst>
                  <a:ext uri="{FF2B5EF4-FFF2-40B4-BE49-F238E27FC236}">
                    <a16:creationId xmlns:a16="http://schemas.microsoft.com/office/drawing/2014/main" id="{008A6A6D-0950-4092-AFD3-C53300D71699}"/>
                  </a:ext>
                </a:extLst>
              </p:cNvPr>
              <p:cNvSpPr>
                <a:spLocks noChangeShapeType="1"/>
              </p:cNvSpPr>
              <p:nvPr/>
            </p:nvSpPr>
            <p:spPr bwMode="auto">
              <a:xfrm>
                <a:off x="1028860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6" name="Line 10">
                <a:extLst>
                  <a:ext uri="{FF2B5EF4-FFF2-40B4-BE49-F238E27FC236}">
                    <a16:creationId xmlns:a16="http://schemas.microsoft.com/office/drawing/2014/main" id="{D1FD536D-0B1A-42C6-802B-D911843AA453}"/>
                  </a:ext>
                </a:extLst>
              </p:cNvPr>
              <p:cNvSpPr>
                <a:spLocks noChangeShapeType="1"/>
              </p:cNvSpPr>
              <p:nvPr/>
            </p:nvSpPr>
            <p:spPr bwMode="auto">
              <a:xfrm>
                <a:off x="1028860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7" name="Line 11">
                <a:extLst>
                  <a:ext uri="{FF2B5EF4-FFF2-40B4-BE49-F238E27FC236}">
                    <a16:creationId xmlns:a16="http://schemas.microsoft.com/office/drawing/2014/main" id="{A5B48430-17DB-425D-8560-297573C57A06}"/>
                  </a:ext>
                </a:extLst>
              </p:cNvPr>
              <p:cNvSpPr>
                <a:spLocks noChangeShapeType="1"/>
              </p:cNvSpPr>
              <p:nvPr/>
            </p:nvSpPr>
            <p:spPr bwMode="auto">
              <a:xfrm flipH="1">
                <a:off x="10215576"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8" name="Line 12">
                <a:extLst>
                  <a:ext uri="{FF2B5EF4-FFF2-40B4-BE49-F238E27FC236}">
                    <a16:creationId xmlns:a16="http://schemas.microsoft.com/office/drawing/2014/main" id="{99FF3506-E12F-47D3-B4DA-D763083C0FAB}"/>
                  </a:ext>
                </a:extLst>
              </p:cNvPr>
              <p:cNvSpPr>
                <a:spLocks noChangeShapeType="1"/>
              </p:cNvSpPr>
              <p:nvPr/>
            </p:nvSpPr>
            <p:spPr bwMode="auto">
              <a:xfrm flipH="1">
                <a:off x="10177476" y="5692735"/>
                <a:ext cx="38100"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9" name="Line 13">
                <a:extLst>
                  <a:ext uri="{FF2B5EF4-FFF2-40B4-BE49-F238E27FC236}">
                    <a16:creationId xmlns:a16="http://schemas.microsoft.com/office/drawing/2014/main" id="{4A035A2E-C8FF-402E-B5E3-F3C4D863052F}"/>
                  </a:ext>
                </a:extLst>
              </p:cNvPr>
              <p:cNvSpPr>
                <a:spLocks noChangeShapeType="1"/>
              </p:cNvSpPr>
              <p:nvPr/>
            </p:nvSpPr>
            <p:spPr bwMode="auto">
              <a:xfrm>
                <a:off x="10177476"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0" name="Line 14">
                <a:extLst>
                  <a:ext uri="{FF2B5EF4-FFF2-40B4-BE49-F238E27FC236}">
                    <a16:creationId xmlns:a16="http://schemas.microsoft.com/office/drawing/2014/main" id="{F5D9A4BD-3FCC-4537-8C4A-1B083D4EC7EC}"/>
                  </a:ext>
                </a:extLst>
              </p:cNvPr>
              <p:cNvSpPr>
                <a:spLocks noChangeShapeType="1"/>
              </p:cNvSpPr>
              <p:nvPr/>
            </p:nvSpPr>
            <p:spPr bwMode="auto">
              <a:xfrm>
                <a:off x="10177476" y="6051510"/>
                <a:ext cx="58738" cy="120650"/>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1" name="Line 15">
                <a:extLst>
                  <a:ext uri="{FF2B5EF4-FFF2-40B4-BE49-F238E27FC236}">
                    <a16:creationId xmlns:a16="http://schemas.microsoft.com/office/drawing/2014/main" id="{B7778204-A7E4-4699-8A43-B4B3B321DD3A}"/>
                  </a:ext>
                </a:extLst>
              </p:cNvPr>
              <p:cNvSpPr>
                <a:spLocks noChangeShapeType="1"/>
              </p:cNvSpPr>
              <p:nvPr/>
            </p:nvSpPr>
            <p:spPr bwMode="auto">
              <a:xfrm>
                <a:off x="10236214" y="6172160"/>
                <a:ext cx="1588"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2" name="Line 16">
                <a:extLst>
                  <a:ext uri="{FF2B5EF4-FFF2-40B4-BE49-F238E27FC236}">
                    <a16:creationId xmlns:a16="http://schemas.microsoft.com/office/drawing/2014/main" id="{4F2FF3BE-26AD-4036-BBBD-81EE28A5FCC4}"/>
                  </a:ext>
                </a:extLst>
              </p:cNvPr>
              <p:cNvSpPr>
                <a:spLocks noChangeShapeType="1"/>
              </p:cNvSpPr>
              <p:nvPr/>
            </p:nvSpPr>
            <p:spPr bwMode="auto">
              <a:xfrm>
                <a:off x="10237801"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3" name="Line 17">
                <a:extLst>
                  <a:ext uri="{FF2B5EF4-FFF2-40B4-BE49-F238E27FC236}">
                    <a16:creationId xmlns:a16="http://schemas.microsoft.com/office/drawing/2014/main" id="{891FA202-8BA5-451A-AF10-5DEDC81973F7}"/>
                  </a:ext>
                </a:extLst>
              </p:cNvPr>
              <p:cNvSpPr>
                <a:spLocks noChangeShapeType="1"/>
              </p:cNvSpPr>
              <p:nvPr/>
            </p:nvSpPr>
            <p:spPr bwMode="auto">
              <a:xfrm>
                <a:off x="10237801" y="6172160"/>
                <a:ext cx="2254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 name="Line 18">
                <a:extLst>
                  <a:ext uri="{FF2B5EF4-FFF2-40B4-BE49-F238E27FC236}">
                    <a16:creationId xmlns:a16="http://schemas.microsoft.com/office/drawing/2014/main" id="{26076F52-C9D5-476A-B506-651F4AFBBA80}"/>
                  </a:ext>
                </a:extLst>
              </p:cNvPr>
              <p:cNvSpPr>
                <a:spLocks noChangeShapeType="1"/>
              </p:cNvSpPr>
              <p:nvPr/>
            </p:nvSpPr>
            <p:spPr bwMode="auto">
              <a:xfrm>
                <a:off x="10463226" y="6172160"/>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5" name="Line 19">
                <a:extLst>
                  <a:ext uri="{FF2B5EF4-FFF2-40B4-BE49-F238E27FC236}">
                    <a16:creationId xmlns:a16="http://schemas.microsoft.com/office/drawing/2014/main" id="{D6EC20BB-AB3D-4DF2-B052-EF51299AD986}"/>
                  </a:ext>
                </a:extLst>
              </p:cNvPr>
              <p:cNvSpPr>
                <a:spLocks noChangeShapeType="1"/>
              </p:cNvSpPr>
              <p:nvPr/>
            </p:nvSpPr>
            <p:spPr bwMode="auto">
              <a:xfrm flipV="1">
                <a:off x="10463226" y="6168985"/>
                <a:ext cx="1588" cy="3175"/>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Line 20">
                <a:extLst>
                  <a:ext uri="{FF2B5EF4-FFF2-40B4-BE49-F238E27FC236}">
                    <a16:creationId xmlns:a16="http://schemas.microsoft.com/office/drawing/2014/main" id="{8CE9F6DC-ED2C-40CF-997A-FB56B0B1A409}"/>
                  </a:ext>
                </a:extLst>
              </p:cNvPr>
              <p:cNvSpPr>
                <a:spLocks noChangeShapeType="1"/>
              </p:cNvSpPr>
              <p:nvPr/>
            </p:nvSpPr>
            <p:spPr bwMode="auto">
              <a:xfrm flipV="1">
                <a:off x="10464814" y="6167397"/>
                <a:ext cx="0" cy="1588"/>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Line 21">
                <a:extLst>
                  <a:ext uri="{FF2B5EF4-FFF2-40B4-BE49-F238E27FC236}">
                    <a16:creationId xmlns:a16="http://schemas.microsoft.com/office/drawing/2014/main" id="{13236BB5-FF38-471B-A414-19F0922DD087}"/>
                  </a:ext>
                </a:extLst>
              </p:cNvPr>
              <p:cNvSpPr>
                <a:spLocks noChangeShapeType="1"/>
              </p:cNvSpPr>
              <p:nvPr/>
            </p:nvSpPr>
            <p:spPr bwMode="auto">
              <a:xfrm flipV="1">
                <a:off x="10464814" y="6051510"/>
                <a:ext cx="58738" cy="115888"/>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Line 22">
                <a:extLst>
                  <a:ext uri="{FF2B5EF4-FFF2-40B4-BE49-F238E27FC236}">
                    <a16:creationId xmlns:a16="http://schemas.microsoft.com/office/drawing/2014/main" id="{78DE9EE5-90FF-4398-B939-BD83DA82B60F}"/>
                  </a:ext>
                </a:extLst>
              </p:cNvPr>
              <p:cNvSpPr>
                <a:spLocks noChangeShapeType="1"/>
              </p:cNvSpPr>
              <p:nvPr/>
            </p:nvSpPr>
            <p:spPr bwMode="auto">
              <a:xfrm flipV="1">
                <a:off x="10523551" y="5735597"/>
                <a:ext cx="0" cy="315913"/>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9" name="Line 23">
                <a:extLst>
                  <a:ext uri="{FF2B5EF4-FFF2-40B4-BE49-F238E27FC236}">
                    <a16:creationId xmlns:a16="http://schemas.microsoft.com/office/drawing/2014/main" id="{B6F9EDF1-29A8-4B1F-B09B-F278F72E4FDA}"/>
                  </a:ext>
                </a:extLst>
              </p:cNvPr>
              <p:cNvSpPr>
                <a:spLocks noChangeShapeType="1"/>
              </p:cNvSpPr>
              <p:nvPr/>
            </p:nvSpPr>
            <p:spPr bwMode="auto">
              <a:xfrm flipH="1" flipV="1">
                <a:off x="10482276" y="5692735"/>
                <a:ext cx="41275" cy="4286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Line 24">
                <a:extLst>
                  <a:ext uri="{FF2B5EF4-FFF2-40B4-BE49-F238E27FC236}">
                    <a16:creationId xmlns:a16="http://schemas.microsoft.com/office/drawing/2014/main" id="{75B0CEC4-539E-4B92-9776-6BDD3134406A}"/>
                  </a:ext>
                </a:extLst>
              </p:cNvPr>
              <p:cNvSpPr>
                <a:spLocks noChangeShapeType="1"/>
              </p:cNvSpPr>
              <p:nvPr/>
            </p:nvSpPr>
            <p:spPr bwMode="auto">
              <a:xfrm>
                <a:off x="10482276"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1" name="Line 25">
                <a:extLst>
                  <a:ext uri="{FF2B5EF4-FFF2-40B4-BE49-F238E27FC236}">
                    <a16:creationId xmlns:a16="http://schemas.microsoft.com/office/drawing/2014/main" id="{5728E2A0-F952-4C2C-9AD5-49B4DEA3CD29}"/>
                  </a:ext>
                </a:extLst>
              </p:cNvPr>
              <p:cNvSpPr>
                <a:spLocks noChangeShapeType="1"/>
              </p:cNvSpPr>
              <p:nvPr/>
            </p:nvSpPr>
            <p:spPr bwMode="auto">
              <a:xfrm flipH="1">
                <a:off x="10409251" y="5692735"/>
                <a:ext cx="73025"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2" name="Line 26">
                <a:extLst>
                  <a:ext uri="{FF2B5EF4-FFF2-40B4-BE49-F238E27FC236}">
                    <a16:creationId xmlns:a16="http://schemas.microsoft.com/office/drawing/2014/main" id="{19B32636-B86B-4B66-8551-937799EEB69E}"/>
                  </a:ext>
                </a:extLst>
              </p:cNvPr>
              <p:cNvSpPr>
                <a:spLocks noChangeShapeType="1"/>
              </p:cNvSpPr>
              <p:nvPr/>
            </p:nvSpPr>
            <p:spPr bwMode="auto">
              <a:xfrm>
                <a:off x="10409251" y="5692735"/>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3" name="Line 27">
                <a:extLst>
                  <a:ext uri="{FF2B5EF4-FFF2-40B4-BE49-F238E27FC236}">
                    <a16:creationId xmlns:a16="http://schemas.microsoft.com/office/drawing/2014/main" id="{18AC67CB-15C0-4C55-9D53-E188314BA0CC}"/>
                  </a:ext>
                </a:extLst>
              </p:cNvPr>
              <p:cNvSpPr>
                <a:spLocks noChangeShapeType="1"/>
              </p:cNvSpPr>
              <p:nvPr/>
            </p:nvSpPr>
            <p:spPr bwMode="auto">
              <a:xfrm flipV="1">
                <a:off x="10409251" y="5575260"/>
                <a:ext cx="0" cy="117475"/>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4" name="Line 28">
                <a:extLst>
                  <a:ext uri="{FF2B5EF4-FFF2-40B4-BE49-F238E27FC236}">
                    <a16:creationId xmlns:a16="http://schemas.microsoft.com/office/drawing/2014/main" id="{C466EB0B-FDD0-4312-BA33-99B328872BCF}"/>
                  </a:ext>
                </a:extLst>
              </p:cNvPr>
              <p:cNvSpPr>
                <a:spLocks noChangeShapeType="1"/>
              </p:cNvSpPr>
              <p:nvPr/>
            </p:nvSpPr>
            <p:spPr bwMode="auto">
              <a:xfrm flipH="1">
                <a:off x="10288601" y="5575260"/>
                <a:ext cx="12065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5" name="Freeform 29">
                <a:extLst>
                  <a:ext uri="{FF2B5EF4-FFF2-40B4-BE49-F238E27FC236}">
                    <a16:creationId xmlns:a16="http://schemas.microsoft.com/office/drawing/2014/main" id="{33CD6BCE-3B6E-4325-B8B9-F6E1BA2F447C}"/>
                  </a:ext>
                </a:extLst>
              </p:cNvPr>
              <p:cNvSpPr>
                <a:spLocks/>
              </p:cNvSpPr>
              <p:nvPr/>
            </p:nvSpPr>
            <p:spPr bwMode="auto">
              <a:xfrm>
                <a:off x="10269551" y="5778460"/>
                <a:ext cx="187325" cy="193675"/>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grpSp>
        <p:nvGrpSpPr>
          <p:cNvPr id="196" name="Group 4">
            <a:extLst>
              <a:ext uri="{FF2B5EF4-FFF2-40B4-BE49-F238E27FC236}">
                <a16:creationId xmlns:a16="http://schemas.microsoft.com/office/drawing/2014/main" id="{110F9D8E-7C8B-48DD-B61A-5ABEE8A68173}"/>
              </a:ext>
            </a:extLst>
          </p:cNvPr>
          <p:cNvGrpSpPr>
            <a:grpSpLocks noChangeAspect="1"/>
          </p:cNvGrpSpPr>
          <p:nvPr/>
        </p:nvGrpSpPr>
        <p:grpSpPr bwMode="auto">
          <a:xfrm>
            <a:off x="4126638" y="6062971"/>
            <a:ext cx="360363" cy="838200"/>
            <a:chOff x="-2155" y="1485"/>
            <a:chExt cx="227" cy="528"/>
          </a:xfrm>
        </p:grpSpPr>
        <p:sp>
          <p:nvSpPr>
            <p:cNvPr id="197" name="AutoShape 3">
              <a:extLst>
                <a:ext uri="{FF2B5EF4-FFF2-40B4-BE49-F238E27FC236}">
                  <a16:creationId xmlns:a16="http://schemas.microsoft.com/office/drawing/2014/main" id="{6398E2FB-0DFD-4B56-8CD9-772495C4EF26}"/>
                </a:ext>
              </a:extLst>
            </p:cNvPr>
            <p:cNvSpPr>
              <a:spLocks noChangeAspect="1" noChangeArrowheads="1" noTextEdit="1"/>
            </p:cNvSpPr>
            <p:nvPr/>
          </p:nvSpPr>
          <p:spPr bwMode="auto">
            <a:xfrm>
              <a:off x="-2155" y="1485"/>
              <a:ext cx="227"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8" name="Rectangle 5">
              <a:extLst>
                <a:ext uri="{FF2B5EF4-FFF2-40B4-BE49-F238E27FC236}">
                  <a16:creationId xmlns:a16="http://schemas.microsoft.com/office/drawing/2014/main" id="{66A9D7D1-A597-4F21-ACE6-D7F602A25477}"/>
                </a:ext>
              </a:extLst>
            </p:cNvPr>
            <p:cNvSpPr>
              <a:spLocks noChangeArrowheads="1"/>
            </p:cNvSpPr>
            <p:nvPr/>
          </p:nvSpPr>
          <p:spPr bwMode="auto">
            <a:xfrm>
              <a:off x="-1959"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9" name="Rectangle 6">
              <a:extLst>
                <a:ext uri="{FF2B5EF4-FFF2-40B4-BE49-F238E27FC236}">
                  <a16:creationId xmlns:a16="http://schemas.microsoft.com/office/drawing/2014/main" id="{B7DC58E6-F7F1-41D8-89F1-F455B8DB7650}"/>
                </a:ext>
              </a:extLst>
            </p:cNvPr>
            <p:cNvSpPr>
              <a:spLocks noChangeArrowheads="1"/>
            </p:cNvSpPr>
            <p:nvPr/>
          </p:nvSpPr>
          <p:spPr bwMode="auto">
            <a:xfrm>
              <a:off x="-2141" y="1767"/>
              <a:ext cx="13" cy="24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0" name="Freeform 7">
              <a:extLst>
                <a:ext uri="{FF2B5EF4-FFF2-40B4-BE49-F238E27FC236}">
                  <a16:creationId xmlns:a16="http://schemas.microsoft.com/office/drawing/2014/main" id="{29AB2D50-664B-4953-A68A-C10944FF8ACA}"/>
                </a:ext>
              </a:extLst>
            </p:cNvPr>
            <p:cNvSpPr>
              <a:spLocks/>
            </p:cNvSpPr>
            <p:nvPr/>
          </p:nvSpPr>
          <p:spPr bwMode="auto">
            <a:xfrm>
              <a:off x="-2151" y="1488"/>
              <a:ext cx="218" cy="376"/>
            </a:xfrm>
            <a:custGeom>
              <a:avLst/>
              <a:gdLst>
                <a:gd name="T0" fmla="*/ 70 w 218"/>
                <a:gd name="T1" fmla="*/ 0 h 376"/>
                <a:gd name="T2" fmla="*/ 70 w 218"/>
                <a:gd name="T3" fmla="*/ 0 h 376"/>
                <a:gd name="T4" fmla="*/ 70 w 218"/>
                <a:gd name="T5" fmla="*/ 74 h 376"/>
                <a:gd name="T6" fmla="*/ 70 w 218"/>
                <a:gd name="T7" fmla="*/ 74 h 376"/>
                <a:gd name="T8" fmla="*/ 24 w 218"/>
                <a:gd name="T9" fmla="*/ 74 h 376"/>
                <a:gd name="T10" fmla="*/ 0 w 218"/>
                <a:gd name="T11" fmla="*/ 101 h 376"/>
                <a:gd name="T12" fmla="*/ 0 w 218"/>
                <a:gd name="T13" fmla="*/ 300 h 376"/>
                <a:gd name="T14" fmla="*/ 37 w 218"/>
                <a:gd name="T15" fmla="*/ 376 h 376"/>
                <a:gd name="T16" fmla="*/ 38 w 218"/>
                <a:gd name="T17" fmla="*/ 376 h 376"/>
                <a:gd name="T18" fmla="*/ 38 w 218"/>
                <a:gd name="T19" fmla="*/ 376 h 376"/>
                <a:gd name="T20" fmla="*/ 180 w 218"/>
                <a:gd name="T21" fmla="*/ 376 h 376"/>
                <a:gd name="T22" fmla="*/ 180 w 218"/>
                <a:gd name="T23" fmla="*/ 376 h 376"/>
                <a:gd name="T24" fmla="*/ 181 w 218"/>
                <a:gd name="T25" fmla="*/ 374 h 376"/>
                <a:gd name="T26" fmla="*/ 181 w 218"/>
                <a:gd name="T27" fmla="*/ 373 h 376"/>
                <a:gd name="T28" fmla="*/ 218 w 218"/>
                <a:gd name="T29" fmla="*/ 300 h 376"/>
                <a:gd name="T30" fmla="*/ 218 w 218"/>
                <a:gd name="T31" fmla="*/ 101 h 376"/>
                <a:gd name="T32" fmla="*/ 192 w 218"/>
                <a:gd name="T33" fmla="*/ 74 h 376"/>
                <a:gd name="T34" fmla="*/ 192 w 218"/>
                <a:gd name="T35" fmla="*/ 74 h 376"/>
                <a:gd name="T36" fmla="*/ 146 w 218"/>
                <a:gd name="T37" fmla="*/ 74 h 376"/>
                <a:gd name="T38" fmla="*/ 146 w 218"/>
                <a:gd name="T39" fmla="*/ 74 h 376"/>
                <a:gd name="T40" fmla="*/ 146 w 218"/>
                <a:gd name="T41" fmla="*/ 0 h 376"/>
                <a:gd name="T42" fmla="*/ 70 w 218"/>
                <a:gd name="T43" fmla="*/ 0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8" h="376">
                  <a:moveTo>
                    <a:pt x="70" y="0"/>
                  </a:moveTo>
                  <a:lnTo>
                    <a:pt x="70" y="0"/>
                  </a:lnTo>
                  <a:lnTo>
                    <a:pt x="70" y="74"/>
                  </a:lnTo>
                  <a:lnTo>
                    <a:pt x="70" y="74"/>
                  </a:lnTo>
                  <a:lnTo>
                    <a:pt x="24" y="74"/>
                  </a:lnTo>
                  <a:lnTo>
                    <a:pt x="0" y="101"/>
                  </a:lnTo>
                  <a:lnTo>
                    <a:pt x="0" y="300"/>
                  </a:lnTo>
                  <a:lnTo>
                    <a:pt x="37" y="376"/>
                  </a:lnTo>
                  <a:lnTo>
                    <a:pt x="38" y="376"/>
                  </a:lnTo>
                  <a:lnTo>
                    <a:pt x="38" y="376"/>
                  </a:lnTo>
                  <a:lnTo>
                    <a:pt x="180" y="376"/>
                  </a:lnTo>
                  <a:lnTo>
                    <a:pt x="180" y="376"/>
                  </a:lnTo>
                  <a:lnTo>
                    <a:pt x="181" y="374"/>
                  </a:lnTo>
                  <a:lnTo>
                    <a:pt x="181" y="373"/>
                  </a:lnTo>
                  <a:lnTo>
                    <a:pt x="218" y="300"/>
                  </a:lnTo>
                  <a:lnTo>
                    <a:pt x="218" y="101"/>
                  </a:lnTo>
                  <a:lnTo>
                    <a:pt x="192" y="74"/>
                  </a:lnTo>
                  <a:lnTo>
                    <a:pt x="192" y="74"/>
                  </a:lnTo>
                  <a:lnTo>
                    <a:pt x="146" y="74"/>
                  </a:lnTo>
                  <a:lnTo>
                    <a:pt x="146" y="74"/>
                  </a:lnTo>
                  <a:lnTo>
                    <a:pt x="146" y="0"/>
                  </a:lnTo>
                  <a:lnTo>
                    <a:pt x="70" y="0"/>
                  </a:lnTo>
                  <a:close/>
                </a:path>
              </a:pathLst>
            </a:custGeom>
            <a:solidFill>
              <a:srgbClr val="FDCC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1" name="Line 8">
              <a:extLst>
                <a:ext uri="{FF2B5EF4-FFF2-40B4-BE49-F238E27FC236}">
                  <a16:creationId xmlns:a16="http://schemas.microsoft.com/office/drawing/2014/main" id="{4F2E5F93-7C81-43B4-B250-745DC62E8D61}"/>
                </a:ext>
              </a:extLst>
            </p:cNvPr>
            <p:cNvSpPr>
              <a:spLocks noChangeShapeType="1"/>
            </p:cNvSpPr>
            <p:nvPr/>
          </p:nvSpPr>
          <p:spPr bwMode="auto">
            <a:xfrm>
              <a:off x="-2081" y="1488"/>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2" name="Line 9">
              <a:extLst>
                <a:ext uri="{FF2B5EF4-FFF2-40B4-BE49-F238E27FC236}">
                  <a16:creationId xmlns:a16="http://schemas.microsoft.com/office/drawing/2014/main" id="{F09FDEC4-626A-435B-B974-37C115D27872}"/>
                </a:ext>
              </a:extLst>
            </p:cNvPr>
            <p:cNvSpPr>
              <a:spLocks noChangeShapeType="1"/>
            </p:cNvSpPr>
            <p:nvPr/>
          </p:nvSpPr>
          <p:spPr bwMode="auto">
            <a:xfrm>
              <a:off x="-2081"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3" name="Line 10">
              <a:extLst>
                <a:ext uri="{FF2B5EF4-FFF2-40B4-BE49-F238E27FC236}">
                  <a16:creationId xmlns:a16="http://schemas.microsoft.com/office/drawing/2014/main" id="{BEC2B441-F24D-4FE0-BDDE-1BA3E952F2A7}"/>
                </a:ext>
              </a:extLst>
            </p:cNvPr>
            <p:cNvSpPr>
              <a:spLocks noChangeShapeType="1"/>
            </p:cNvSpPr>
            <p:nvPr/>
          </p:nvSpPr>
          <p:spPr bwMode="auto">
            <a:xfrm>
              <a:off x="-2081"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 name="Line 11">
              <a:extLst>
                <a:ext uri="{FF2B5EF4-FFF2-40B4-BE49-F238E27FC236}">
                  <a16:creationId xmlns:a16="http://schemas.microsoft.com/office/drawing/2014/main" id="{2495D193-D20E-4EE4-8766-8926D0D04985}"/>
                </a:ext>
              </a:extLst>
            </p:cNvPr>
            <p:cNvSpPr>
              <a:spLocks noChangeShapeType="1"/>
            </p:cNvSpPr>
            <p:nvPr/>
          </p:nvSpPr>
          <p:spPr bwMode="auto">
            <a:xfrm flipH="1">
              <a:off x="-2127"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 name="Line 12">
              <a:extLst>
                <a:ext uri="{FF2B5EF4-FFF2-40B4-BE49-F238E27FC236}">
                  <a16:creationId xmlns:a16="http://schemas.microsoft.com/office/drawing/2014/main" id="{A76E572A-58A5-4B47-9247-F5B10753B2A1}"/>
                </a:ext>
              </a:extLst>
            </p:cNvPr>
            <p:cNvSpPr>
              <a:spLocks noChangeShapeType="1"/>
            </p:cNvSpPr>
            <p:nvPr/>
          </p:nvSpPr>
          <p:spPr bwMode="auto">
            <a:xfrm flipH="1">
              <a:off x="-2151" y="1562"/>
              <a:ext cx="24"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 name="Line 13">
              <a:extLst>
                <a:ext uri="{FF2B5EF4-FFF2-40B4-BE49-F238E27FC236}">
                  <a16:creationId xmlns:a16="http://schemas.microsoft.com/office/drawing/2014/main" id="{7A6ADDDB-BE80-4A87-9D05-06E573CAE925}"/>
                </a:ext>
              </a:extLst>
            </p:cNvPr>
            <p:cNvSpPr>
              <a:spLocks noChangeShapeType="1"/>
            </p:cNvSpPr>
            <p:nvPr/>
          </p:nvSpPr>
          <p:spPr bwMode="auto">
            <a:xfrm>
              <a:off x="-2151"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 name="Line 14">
              <a:extLst>
                <a:ext uri="{FF2B5EF4-FFF2-40B4-BE49-F238E27FC236}">
                  <a16:creationId xmlns:a16="http://schemas.microsoft.com/office/drawing/2014/main" id="{5EAB635A-9AC4-4E68-8E28-F4330F066C7D}"/>
                </a:ext>
              </a:extLst>
            </p:cNvPr>
            <p:cNvSpPr>
              <a:spLocks noChangeShapeType="1"/>
            </p:cNvSpPr>
            <p:nvPr/>
          </p:nvSpPr>
          <p:spPr bwMode="auto">
            <a:xfrm>
              <a:off x="-2151" y="1788"/>
              <a:ext cx="37" cy="76"/>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8" name="Line 15">
              <a:extLst>
                <a:ext uri="{FF2B5EF4-FFF2-40B4-BE49-F238E27FC236}">
                  <a16:creationId xmlns:a16="http://schemas.microsoft.com/office/drawing/2014/main" id="{F8E3859D-32B9-401E-9346-E164A43D21B8}"/>
                </a:ext>
              </a:extLst>
            </p:cNvPr>
            <p:cNvSpPr>
              <a:spLocks noChangeShapeType="1"/>
            </p:cNvSpPr>
            <p:nvPr/>
          </p:nvSpPr>
          <p:spPr bwMode="auto">
            <a:xfrm>
              <a:off x="-2114" y="1864"/>
              <a:ext cx="1"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9" name="Line 16">
              <a:extLst>
                <a:ext uri="{FF2B5EF4-FFF2-40B4-BE49-F238E27FC236}">
                  <a16:creationId xmlns:a16="http://schemas.microsoft.com/office/drawing/2014/main" id="{D7CC12DE-E46B-4D07-A74B-62DDE8C6FE9F}"/>
                </a:ext>
              </a:extLst>
            </p:cNvPr>
            <p:cNvSpPr>
              <a:spLocks noChangeShapeType="1"/>
            </p:cNvSpPr>
            <p:nvPr/>
          </p:nvSpPr>
          <p:spPr bwMode="auto">
            <a:xfrm>
              <a:off x="-2113"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0" name="Line 17">
              <a:extLst>
                <a:ext uri="{FF2B5EF4-FFF2-40B4-BE49-F238E27FC236}">
                  <a16:creationId xmlns:a16="http://schemas.microsoft.com/office/drawing/2014/main" id="{0733A184-0596-4A8D-9A97-F64C9819881A}"/>
                </a:ext>
              </a:extLst>
            </p:cNvPr>
            <p:cNvSpPr>
              <a:spLocks noChangeShapeType="1"/>
            </p:cNvSpPr>
            <p:nvPr/>
          </p:nvSpPr>
          <p:spPr bwMode="auto">
            <a:xfrm>
              <a:off x="-2113" y="1864"/>
              <a:ext cx="142"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1" name="Line 18">
              <a:extLst>
                <a:ext uri="{FF2B5EF4-FFF2-40B4-BE49-F238E27FC236}">
                  <a16:creationId xmlns:a16="http://schemas.microsoft.com/office/drawing/2014/main" id="{E4A9B053-65DE-4763-9E72-8AEAB3B3D897}"/>
                </a:ext>
              </a:extLst>
            </p:cNvPr>
            <p:cNvSpPr>
              <a:spLocks noChangeShapeType="1"/>
            </p:cNvSpPr>
            <p:nvPr/>
          </p:nvSpPr>
          <p:spPr bwMode="auto">
            <a:xfrm>
              <a:off x="-1971" y="1864"/>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2" name="Line 19">
              <a:extLst>
                <a:ext uri="{FF2B5EF4-FFF2-40B4-BE49-F238E27FC236}">
                  <a16:creationId xmlns:a16="http://schemas.microsoft.com/office/drawing/2014/main" id="{3E56CDBE-C3B0-4F66-BB84-A7DB80B5BF19}"/>
                </a:ext>
              </a:extLst>
            </p:cNvPr>
            <p:cNvSpPr>
              <a:spLocks noChangeShapeType="1"/>
            </p:cNvSpPr>
            <p:nvPr/>
          </p:nvSpPr>
          <p:spPr bwMode="auto">
            <a:xfrm flipV="1">
              <a:off x="-1971" y="1862"/>
              <a:ext cx="1" cy="2"/>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3" name="Line 20">
              <a:extLst>
                <a:ext uri="{FF2B5EF4-FFF2-40B4-BE49-F238E27FC236}">
                  <a16:creationId xmlns:a16="http://schemas.microsoft.com/office/drawing/2014/main" id="{2733396B-0D95-4D4E-A2B2-9BE2F1C22AB7}"/>
                </a:ext>
              </a:extLst>
            </p:cNvPr>
            <p:cNvSpPr>
              <a:spLocks noChangeShapeType="1"/>
            </p:cNvSpPr>
            <p:nvPr/>
          </p:nvSpPr>
          <p:spPr bwMode="auto">
            <a:xfrm flipV="1">
              <a:off x="-1970" y="1861"/>
              <a:ext cx="0" cy="1"/>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4" name="Line 21">
              <a:extLst>
                <a:ext uri="{FF2B5EF4-FFF2-40B4-BE49-F238E27FC236}">
                  <a16:creationId xmlns:a16="http://schemas.microsoft.com/office/drawing/2014/main" id="{B9B9ECFF-ECD6-4FCB-85F1-3E33276A3223}"/>
                </a:ext>
              </a:extLst>
            </p:cNvPr>
            <p:cNvSpPr>
              <a:spLocks noChangeShapeType="1"/>
            </p:cNvSpPr>
            <p:nvPr/>
          </p:nvSpPr>
          <p:spPr bwMode="auto">
            <a:xfrm flipV="1">
              <a:off x="-1970" y="1788"/>
              <a:ext cx="37" cy="73"/>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5" name="Line 22">
              <a:extLst>
                <a:ext uri="{FF2B5EF4-FFF2-40B4-BE49-F238E27FC236}">
                  <a16:creationId xmlns:a16="http://schemas.microsoft.com/office/drawing/2014/main" id="{F6D97BD6-9130-4232-82E5-CC5DB2FB6D88}"/>
                </a:ext>
              </a:extLst>
            </p:cNvPr>
            <p:cNvSpPr>
              <a:spLocks noChangeShapeType="1"/>
            </p:cNvSpPr>
            <p:nvPr/>
          </p:nvSpPr>
          <p:spPr bwMode="auto">
            <a:xfrm flipV="1">
              <a:off x="-1933" y="1589"/>
              <a:ext cx="0" cy="199"/>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6" name="Line 23">
              <a:extLst>
                <a:ext uri="{FF2B5EF4-FFF2-40B4-BE49-F238E27FC236}">
                  <a16:creationId xmlns:a16="http://schemas.microsoft.com/office/drawing/2014/main" id="{32F60594-15E1-4E77-BA70-19E497FA39FB}"/>
                </a:ext>
              </a:extLst>
            </p:cNvPr>
            <p:cNvSpPr>
              <a:spLocks noChangeShapeType="1"/>
            </p:cNvSpPr>
            <p:nvPr/>
          </p:nvSpPr>
          <p:spPr bwMode="auto">
            <a:xfrm flipH="1" flipV="1">
              <a:off x="-1959" y="1562"/>
              <a:ext cx="26" cy="27"/>
            </a:xfrm>
            <a:prstGeom prst="line">
              <a:avLst/>
            </a:prstGeom>
            <a:noFill/>
            <a:ln w="17463">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7" name="Line 24">
              <a:extLst>
                <a:ext uri="{FF2B5EF4-FFF2-40B4-BE49-F238E27FC236}">
                  <a16:creationId xmlns:a16="http://schemas.microsoft.com/office/drawing/2014/main" id="{3D692C88-2AAD-4632-8735-F68934A3A4C8}"/>
                </a:ext>
              </a:extLst>
            </p:cNvPr>
            <p:cNvSpPr>
              <a:spLocks noChangeShapeType="1"/>
            </p:cNvSpPr>
            <p:nvPr/>
          </p:nvSpPr>
          <p:spPr bwMode="auto">
            <a:xfrm>
              <a:off x="-1959"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8" name="Line 25">
              <a:extLst>
                <a:ext uri="{FF2B5EF4-FFF2-40B4-BE49-F238E27FC236}">
                  <a16:creationId xmlns:a16="http://schemas.microsoft.com/office/drawing/2014/main" id="{DC6A800C-304F-4B48-A0FF-61A9FC5215DC}"/>
                </a:ext>
              </a:extLst>
            </p:cNvPr>
            <p:cNvSpPr>
              <a:spLocks noChangeShapeType="1"/>
            </p:cNvSpPr>
            <p:nvPr/>
          </p:nvSpPr>
          <p:spPr bwMode="auto">
            <a:xfrm flipH="1">
              <a:off x="-2005" y="1562"/>
              <a:ext cx="4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9" name="Line 26">
              <a:extLst>
                <a:ext uri="{FF2B5EF4-FFF2-40B4-BE49-F238E27FC236}">
                  <a16:creationId xmlns:a16="http://schemas.microsoft.com/office/drawing/2014/main" id="{E0F0800F-CFDF-493E-B00E-6185A5387D2F}"/>
                </a:ext>
              </a:extLst>
            </p:cNvPr>
            <p:cNvSpPr>
              <a:spLocks noChangeShapeType="1"/>
            </p:cNvSpPr>
            <p:nvPr/>
          </p:nvSpPr>
          <p:spPr bwMode="auto">
            <a:xfrm>
              <a:off x="-2005" y="1562"/>
              <a:ext cx="0"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0" name="Line 27">
              <a:extLst>
                <a:ext uri="{FF2B5EF4-FFF2-40B4-BE49-F238E27FC236}">
                  <a16:creationId xmlns:a16="http://schemas.microsoft.com/office/drawing/2014/main" id="{DD0069C7-989C-464D-9E87-BD8EB974C87A}"/>
                </a:ext>
              </a:extLst>
            </p:cNvPr>
            <p:cNvSpPr>
              <a:spLocks noChangeShapeType="1"/>
            </p:cNvSpPr>
            <p:nvPr/>
          </p:nvSpPr>
          <p:spPr bwMode="auto">
            <a:xfrm flipV="1">
              <a:off x="-2005" y="1488"/>
              <a:ext cx="0" cy="74"/>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1" name="Line 28">
              <a:extLst>
                <a:ext uri="{FF2B5EF4-FFF2-40B4-BE49-F238E27FC236}">
                  <a16:creationId xmlns:a16="http://schemas.microsoft.com/office/drawing/2014/main" id="{4191C360-EB19-4A7A-BA7C-2080CCC7039C}"/>
                </a:ext>
              </a:extLst>
            </p:cNvPr>
            <p:cNvSpPr>
              <a:spLocks noChangeShapeType="1"/>
            </p:cNvSpPr>
            <p:nvPr/>
          </p:nvSpPr>
          <p:spPr bwMode="auto">
            <a:xfrm flipH="1">
              <a:off x="-2081" y="1488"/>
              <a:ext cx="76" cy="0"/>
            </a:xfrm>
            <a:prstGeom prst="line">
              <a:avLst/>
            </a:prstGeom>
            <a:noFill/>
            <a:ln w="1270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2" name="Freeform 29">
              <a:extLst>
                <a:ext uri="{FF2B5EF4-FFF2-40B4-BE49-F238E27FC236}">
                  <a16:creationId xmlns:a16="http://schemas.microsoft.com/office/drawing/2014/main" id="{754D7908-B911-46FD-8EFD-23B669E0C867}"/>
                </a:ext>
              </a:extLst>
            </p:cNvPr>
            <p:cNvSpPr>
              <a:spLocks/>
            </p:cNvSpPr>
            <p:nvPr/>
          </p:nvSpPr>
          <p:spPr bwMode="auto">
            <a:xfrm>
              <a:off x="-2093" y="1616"/>
              <a:ext cx="118" cy="122"/>
            </a:xfrm>
            <a:custGeom>
              <a:avLst/>
              <a:gdLst>
                <a:gd name="T0" fmla="*/ 79 w 118"/>
                <a:gd name="T1" fmla="*/ 113 h 122"/>
                <a:gd name="T2" fmla="*/ 68 w 118"/>
                <a:gd name="T3" fmla="*/ 120 h 122"/>
                <a:gd name="T4" fmla="*/ 58 w 118"/>
                <a:gd name="T5" fmla="*/ 122 h 122"/>
                <a:gd name="T6" fmla="*/ 54 w 118"/>
                <a:gd name="T7" fmla="*/ 122 h 122"/>
                <a:gd name="T8" fmla="*/ 37 w 118"/>
                <a:gd name="T9" fmla="*/ 121 h 122"/>
                <a:gd name="T10" fmla="*/ 30 w 118"/>
                <a:gd name="T11" fmla="*/ 118 h 122"/>
                <a:gd name="T12" fmla="*/ 23 w 118"/>
                <a:gd name="T13" fmla="*/ 111 h 122"/>
                <a:gd name="T14" fmla="*/ 20 w 118"/>
                <a:gd name="T15" fmla="*/ 100 h 122"/>
                <a:gd name="T16" fmla="*/ 15 w 118"/>
                <a:gd name="T17" fmla="*/ 76 h 122"/>
                <a:gd name="T18" fmla="*/ 14 w 118"/>
                <a:gd name="T19" fmla="*/ 70 h 122"/>
                <a:gd name="T20" fmla="*/ 10 w 118"/>
                <a:gd name="T21" fmla="*/ 62 h 122"/>
                <a:gd name="T22" fmla="*/ 2 w 118"/>
                <a:gd name="T23" fmla="*/ 45 h 122"/>
                <a:gd name="T24" fmla="*/ 0 w 118"/>
                <a:gd name="T25" fmla="*/ 41 h 122"/>
                <a:gd name="T26" fmla="*/ 2 w 118"/>
                <a:gd name="T27" fmla="*/ 32 h 122"/>
                <a:gd name="T28" fmla="*/ 4 w 118"/>
                <a:gd name="T29" fmla="*/ 31 h 122"/>
                <a:gd name="T30" fmla="*/ 7 w 118"/>
                <a:gd name="T31" fmla="*/ 34 h 122"/>
                <a:gd name="T32" fmla="*/ 22 w 118"/>
                <a:gd name="T33" fmla="*/ 58 h 122"/>
                <a:gd name="T34" fmla="*/ 23 w 118"/>
                <a:gd name="T35" fmla="*/ 59 h 122"/>
                <a:gd name="T36" fmla="*/ 29 w 118"/>
                <a:gd name="T37" fmla="*/ 59 h 122"/>
                <a:gd name="T38" fmla="*/ 30 w 118"/>
                <a:gd name="T39" fmla="*/ 55 h 122"/>
                <a:gd name="T40" fmla="*/ 26 w 118"/>
                <a:gd name="T41" fmla="*/ 15 h 122"/>
                <a:gd name="T42" fmla="*/ 29 w 118"/>
                <a:gd name="T43" fmla="*/ 6 h 122"/>
                <a:gd name="T44" fmla="*/ 30 w 118"/>
                <a:gd name="T45" fmla="*/ 6 h 122"/>
                <a:gd name="T46" fmla="*/ 35 w 118"/>
                <a:gd name="T47" fmla="*/ 8 h 122"/>
                <a:gd name="T48" fmla="*/ 37 w 118"/>
                <a:gd name="T49" fmla="*/ 11 h 122"/>
                <a:gd name="T50" fmla="*/ 41 w 118"/>
                <a:gd name="T51" fmla="*/ 49 h 122"/>
                <a:gd name="T52" fmla="*/ 42 w 118"/>
                <a:gd name="T53" fmla="*/ 52 h 122"/>
                <a:gd name="T54" fmla="*/ 45 w 118"/>
                <a:gd name="T55" fmla="*/ 48 h 122"/>
                <a:gd name="T56" fmla="*/ 46 w 118"/>
                <a:gd name="T57" fmla="*/ 24 h 122"/>
                <a:gd name="T58" fmla="*/ 49 w 118"/>
                <a:gd name="T59" fmla="*/ 4 h 122"/>
                <a:gd name="T60" fmla="*/ 54 w 118"/>
                <a:gd name="T61" fmla="*/ 0 h 122"/>
                <a:gd name="T62" fmla="*/ 58 w 118"/>
                <a:gd name="T63" fmla="*/ 1 h 122"/>
                <a:gd name="T64" fmla="*/ 60 w 118"/>
                <a:gd name="T65" fmla="*/ 7 h 122"/>
                <a:gd name="T66" fmla="*/ 56 w 118"/>
                <a:gd name="T67" fmla="*/ 49 h 122"/>
                <a:gd name="T68" fmla="*/ 56 w 118"/>
                <a:gd name="T69" fmla="*/ 51 h 122"/>
                <a:gd name="T70" fmla="*/ 60 w 118"/>
                <a:gd name="T71" fmla="*/ 51 h 122"/>
                <a:gd name="T72" fmla="*/ 62 w 118"/>
                <a:gd name="T73" fmla="*/ 49 h 122"/>
                <a:gd name="T74" fmla="*/ 77 w 118"/>
                <a:gd name="T75" fmla="*/ 14 h 122"/>
                <a:gd name="T76" fmla="*/ 80 w 118"/>
                <a:gd name="T77" fmla="*/ 11 h 122"/>
                <a:gd name="T78" fmla="*/ 87 w 118"/>
                <a:gd name="T79" fmla="*/ 13 h 122"/>
                <a:gd name="T80" fmla="*/ 88 w 118"/>
                <a:gd name="T81" fmla="*/ 17 h 122"/>
                <a:gd name="T82" fmla="*/ 87 w 118"/>
                <a:gd name="T83" fmla="*/ 21 h 122"/>
                <a:gd name="T84" fmla="*/ 72 w 118"/>
                <a:gd name="T85" fmla="*/ 62 h 122"/>
                <a:gd name="T86" fmla="*/ 72 w 118"/>
                <a:gd name="T87" fmla="*/ 66 h 122"/>
                <a:gd name="T88" fmla="*/ 73 w 118"/>
                <a:gd name="T89" fmla="*/ 76 h 122"/>
                <a:gd name="T90" fmla="*/ 74 w 118"/>
                <a:gd name="T91" fmla="*/ 80 h 122"/>
                <a:gd name="T92" fmla="*/ 81 w 118"/>
                <a:gd name="T93" fmla="*/ 84 h 122"/>
                <a:gd name="T94" fmla="*/ 88 w 118"/>
                <a:gd name="T95" fmla="*/ 82 h 122"/>
                <a:gd name="T96" fmla="*/ 100 w 118"/>
                <a:gd name="T97" fmla="*/ 75 h 122"/>
                <a:gd name="T98" fmla="*/ 108 w 118"/>
                <a:gd name="T99" fmla="*/ 72 h 122"/>
                <a:gd name="T100" fmla="*/ 111 w 118"/>
                <a:gd name="T101" fmla="*/ 73 h 122"/>
                <a:gd name="T102" fmla="*/ 118 w 118"/>
                <a:gd name="T103" fmla="*/ 80 h 122"/>
                <a:gd name="T104" fmla="*/ 115 w 118"/>
                <a:gd name="T105" fmla="*/ 83 h 122"/>
                <a:gd name="T106" fmla="*/ 108 w 118"/>
                <a:gd name="T107" fmla="*/ 86 h 122"/>
                <a:gd name="T108" fmla="*/ 95 w 118"/>
                <a:gd name="T109" fmla="*/ 94 h 122"/>
                <a:gd name="T110" fmla="*/ 88 w 118"/>
                <a:gd name="T111" fmla="*/ 101 h 122"/>
                <a:gd name="T112" fmla="*/ 79 w 118"/>
                <a:gd name="T113" fmla="*/ 113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8" h="122">
                  <a:moveTo>
                    <a:pt x="79" y="113"/>
                  </a:moveTo>
                  <a:lnTo>
                    <a:pt x="79" y="113"/>
                  </a:lnTo>
                  <a:lnTo>
                    <a:pt x="74" y="117"/>
                  </a:lnTo>
                  <a:lnTo>
                    <a:pt x="68" y="120"/>
                  </a:lnTo>
                  <a:lnTo>
                    <a:pt x="62" y="122"/>
                  </a:lnTo>
                  <a:lnTo>
                    <a:pt x="58" y="122"/>
                  </a:lnTo>
                  <a:lnTo>
                    <a:pt x="54" y="122"/>
                  </a:lnTo>
                  <a:lnTo>
                    <a:pt x="54" y="122"/>
                  </a:lnTo>
                  <a:lnTo>
                    <a:pt x="45" y="122"/>
                  </a:lnTo>
                  <a:lnTo>
                    <a:pt x="37" y="121"/>
                  </a:lnTo>
                  <a:lnTo>
                    <a:pt x="33" y="121"/>
                  </a:lnTo>
                  <a:lnTo>
                    <a:pt x="30" y="118"/>
                  </a:lnTo>
                  <a:lnTo>
                    <a:pt x="26" y="115"/>
                  </a:lnTo>
                  <a:lnTo>
                    <a:pt x="23" y="111"/>
                  </a:lnTo>
                  <a:lnTo>
                    <a:pt x="23" y="111"/>
                  </a:lnTo>
                  <a:lnTo>
                    <a:pt x="20" y="100"/>
                  </a:lnTo>
                  <a:lnTo>
                    <a:pt x="18" y="90"/>
                  </a:lnTo>
                  <a:lnTo>
                    <a:pt x="15" y="76"/>
                  </a:lnTo>
                  <a:lnTo>
                    <a:pt x="15" y="76"/>
                  </a:lnTo>
                  <a:lnTo>
                    <a:pt x="14" y="70"/>
                  </a:lnTo>
                  <a:lnTo>
                    <a:pt x="10" y="62"/>
                  </a:lnTo>
                  <a:lnTo>
                    <a:pt x="10" y="62"/>
                  </a:lnTo>
                  <a:lnTo>
                    <a:pt x="4" y="52"/>
                  </a:lnTo>
                  <a:lnTo>
                    <a:pt x="2" y="45"/>
                  </a:lnTo>
                  <a:lnTo>
                    <a:pt x="0" y="41"/>
                  </a:lnTo>
                  <a:lnTo>
                    <a:pt x="0" y="41"/>
                  </a:lnTo>
                  <a:lnTo>
                    <a:pt x="0" y="37"/>
                  </a:lnTo>
                  <a:lnTo>
                    <a:pt x="2" y="32"/>
                  </a:lnTo>
                  <a:lnTo>
                    <a:pt x="3" y="31"/>
                  </a:lnTo>
                  <a:lnTo>
                    <a:pt x="4" y="31"/>
                  </a:lnTo>
                  <a:lnTo>
                    <a:pt x="6" y="32"/>
                  </a:lnTo>
                  <a:lnTo>
                    <a:pt x="7" y="34"/>
                  </a:lnTo>
                  <a:lnTo>
                    <a:pt x="7" y="34"/>
                  </a:lnTo>
                  <a:lnTo>
                    <a:pt x="22" y="58"/>
                  </a:lnTo>
                  <a:lnTo>
                    <a:pt x="22" y="58"/>
                  </a:lnTo>
                  <a:lnTo>
                    <a:pt x="23" y="59"/>
                  </a:lnTo>
                  <a:lnTo>
                    <a:pt x="26" y="59"/>
                  </a:lnTo>
                  <a:lnTo>
                    <a:pt x="29" y="59"/>
                  </a:lnTo>
                  <a:lnTo>
                    <a:pt x="30" y="55"/>
                  </a:lnTo>
                  <a:lnTo>
                    <a:pt x="30" y="55"/>
                  </a:lnTo>
                  <a:lnTo>
                    <a:pt x="26" y="15"/>
                  </a:lnTo>
                  <a:lnTo>
                    <a:pt x="26" y="15"/>
                  </a:lnTo>
                  <a:lnTo>
                    <a:pt x="27" y="8"/>
                  </a:lnTo>
                  <a:lnTo>
                    <a:pt x="29" y="6"/>
                  </a:lnTo>
                  <a:lnTo>
                    <a:pt x="30" y="6"/>
                  </a:lnTo>
                  <a:lnTo>
                    <a:pt x="30" y="6"/>
                  </a:lnTo>
                  <a:lnTo>
                    <a:pt x="34" y="6"/>
                  </a:lnTo>
                  <a:lnTo>
                    <a:pt x="35" y="8"/>
                  </a:lnTo>
                  <a:lnTo>
                    <a:pt x="37" y="11"/>
                  </a:lnTo>
                  <a:lnTo>
                    <a:pt x="37" y="11"/>
                  </a:lnTo>
                  <a:lnTo>
                    <a:pt x="41" y="49"/>
                  </a:lnTo>
                  <a:lnTo>
                    <a:pt x="41" y="49"/>
                  </a:lnTo>
                  <a:lnTo>
                    <a:pt x="41" y="51"/>
                  </a:lnTo>
                  <a:lnTo>
                    <a:pt x="42" y="52"/>
                  </a:lnTo>
                  <a:lnTo>
                    <a:pt x="43" y="52"/>
                  </a:lnTo>
                  <a:lnTo>
                    <a:pt x="45" y="48"/>
                  </a:lnTo>
                  <a:lnTo>
                    <a:pt x="45" y="48"/>
                  </a:lnTo>
                  <a:lnTo>
                    <a:pt x="46" y="24"/>
                  </a:lnTo>
                  <a:lnTo>
                    <a:pt x="49" y="4"/>
                  </a:lnTo>
                  <a:lnTo>
                    <a:pt x="49" y="4"/>
                  </a:lnTo>
                  <a:lnTo>
                    <a:pt x="50" y="1"/>
                  </a:lnTo>
                  <a:lnTo>
                    <a:pt x="54" y="0"/>
                  </a:lnTo>
                  <a:lnTo>
                    <a:pt x="57" y="0"/>
                  </a:lnTo>
                  <a:lnTo>
                    <a:pt x="58" y="1"/>
                  </a:lnTo>
                  <a:lnTo>
                    <a:pt x="60" y="3"/>
                  </a:lnTo>
                  <a:lnTo>
                    <a:pt x="60" y="7"/>
                  </a:lnTo>
                  <a:lnTo>
                    <a:pt x="60" y="7"/>
                  </a:lnTo>
                  <a:lnTo>
                    <a:pt x="56" y="49"/>
                  </a:lnTo>
                  <a:lnTo>
                    <a:pt x="56" y="49"/>
                  </a:lnTo>
                  <a:lnTo>
                    <a:pt x="56" y="51"/>
                  </a:lnTo>
                  <a:lnTo>
                    <a:pt x="58" y="52"/>
                  </a:lnTo>
                  <a:lnTo>
                    <a:pt x="60" y="51"/>
                  </a:lnTo>
                  <a:lnTo>
                    <a:pt x="62" y="49"/>
                  </a:lnTo>
                  <a:lnTo>
                    <a:pt x="62" y="49"/>
                  </a:lnTo>
                  <a:lnTo>
                    <a:pt x="77" y="14"/>
                  </a:lnTo>
                  <a:lnTo>
                    <a:pt x="77" y="14"/>
                  </a:lnTo>
                  <a:lnTo>
                    <a:pt x="79" y="13"/>
                  </a:lnTo>
                  <a:lnTo>
                    <a:pt x="80" y="11"/>
                  </a:lnTo>
                  <a:lnTo>
                    <a:pt x="85" y="11"/>
                  </a:lnTo>
                  <a:lnTo>
                    <a:pt x="87" y="13"/>
                  </a:lnTo>
                  <a:lnTo>
                    <a:pt x="88" y="14"/>
                  </a:lnTo>
                  <a:lnTo>
                    <a:pt x="88" y="17"/>
                  </a:lnTo>
                  <a:lnTo>
                    <a:pt x="87" y="21"/>
                  </a:lnTo>
                  <a:lnTo>
                    <a:pt x="87" y="21"/>
                  </a:lnTo>
                  <a:lnTo>
                    <a:pt x="79" y="44"/>
                  </a:lnTo>
                  <a:lnTo>
                    <a:pt x="72" y="62"/>
                  </a:lnTo>
                  <a:lnTo>
                    <a:pt x="72" y="62"/>
                  </a:lnTo>
                  <a:lnTo>
                    <a:pt x="72" y="66"/>
                  </a:lnTo>
                  <a:lnTo>
                    <a:pt x="72" y="72"/>
                  </a:lnTo>
                  <a:lnTo>
                    <a:pt x="73" y="76"/>
                  </a:lnTo>
                  <a:lnTo>
                    <a:pt x="74" y="80"/>
                  </a:lnTo>
                  <a:lnTo>
                    <a:pt x="74" y="80"/>
                  </a:lnTo>
                  <a:lnTo>
                    <a:pt x="77" y="83"/>
                  </a:lnTo>
                  <a:lnTo>
                    <a:pt x="81" y="84"/>
                  </a:lnTo>
                  <a:lnTo>
                    <a:pt x="84" y="84"/>
                  </a:lnTo>
                  <a:lnTo>
                    <a:pt x="88" y="82"/>
                  </a:lnTo>
                  <a:lnTo>
                    <a:pt x="88" y="82"/>
                  </a:lnTo>
                  <a:lnTo>
                    <a:pt x="100" y="75"/>
                  </a:lnTo>
                  <a:lnTo>
                    <a:pt x="106" y="72"/>
                  </a:lnTo>
                  <a:lnTo>
                    <a:pt x="108" y="72"/>
                  </a:lnTo>
                  <a:lnTo>
                    <a:pt x="111" y="73"/>
                  </a:lnTo>
                  <a:lnTo>
                    <a:pt x="111" y="73"/>
                  </a:lnTo>
                  <a:lnTo>
                    <a:pt x="116" y="76"/>
                  </a:lnTo>
                  <a:lnTo>
                    <a:pt x="118" y="80"/>
                  </a:lnTo>
                  <a:lnTo>
                    <a:pt x="116" y="82"/>
                  </a:lnTo>
                  <a:lnTo>
                    <a:pt x="115" y="83"/>
                  </a:lnTo>
                  <a:lnTo>
                    <a:pt x="108" y="86"/>
                  </a:lnTo>
                  <a:lnTo>
                    <a:pt x="108" y="86"/>
                  </a:lnTo>
                  <a:lnTo>
                    <a:pt x="100" y="90"/>
                  </a:lnTo>
                  <a:lnTo>
                    <a:pt x="95" y="94"/>
                  </a:lnTo>
                  <a:lnTo>
                    <a:pt x="88" y="101"/>
                  </a:lnTo>
                  <a:lnTo>
                    <a:pt x="88" y="101"/>
                  </a:lnTo>
                  <a:lnTo>
                    <a:pt x="79" y="113"/>
                  </a:lnTo>
                  <a:lnTo>
                    <a:pt x="79" y="1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223" name="Straight Connector 222">
            <a:extLst>
              <a:ext uri="{FF2B5EF4-FFF2-40B4-BE49-F238E27FC236}">
                <a16:creationId xmlns:a16="http://schemas.microsoft.com/office/drawing/2014/main" id="{FEF0E2A8-13A5-41A0-B6D0-B2C2C191712A}"/>
              </a:ext>
            </a:extLst>
          </p:cNvPr>
          <p:cNvCxnSpPr>
            <a:cxnSpLocks/>
          </p:cNvCxnSpPr>
          <p:nvPr/>
        </p:nvCxnSpPr>
        <p:spPr>
          <a:xfrm flipH="1" flipV="1">
            <a:off x="5978643" y="6385434"/>
            <a:ext cx="241239" cy="543573"/>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pSp>
        <p:nvGrpSpPr>
          <p:cNvPr id="224" name="Group 29">
            <a:extLst>
              <a:ext uri="{FF2B5EF4-FFF2-40B4-BE49-F238E27FC236}">
                <a16:creationId xmlns:a16="http://schemas.microsoft.com/office/drawing/2014/main" id="{B87ACCF0-A179-4A71-BC98-6AC068CC6A93}"/>
              </a:ext>
            </a:extLst>
          </p:cNvPr>
          <p:cNvGrpSpPr>
            <a:grpSpLocks/>
          </p:cNvGrpSpPr>
          <p:nvPr/>
        </p:nvGrpSpPr>
        <p:grpSpPr bwMode="auto">
          <a:xfrm>
            <a:off x="5449727" y="4138371"/>
            <a:ext cx="287338" cy="790575"/>
            <a:chOff x="528" y="240"/>
            <a:chExt cx="181" cy="498"/>
          </a:xfrm>
        </p:grpSpPr>
        <p:sp>
          <p:nvSpPr>
            <p:cNvPr id="225" name="Line 30">
              <a:extLst>
                <a:ext uri="{FF2B5EF4-FFF2-40B4-BE49-F238E27FC236}">
                  <a16:creationId xmlns:a16="http://schemas.microsoft.com/office/drawing/2014/main" id="{74C1885E-3176-4317-93A0-799BF0A5634A}"/>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6" name="Line 31">
              <a:extLst>
                <a:ext uri="{FF2B5EF4-FFF2-40B4-BE49-F238E27FC236}">
                  <a16:creationId xmlns:a16="http://schemas.microsoft.com/office/drawing/2014/main" id="{2072DD67-63F4-44B4-89A1-1A77D1D251A9}"/>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7" name="Freeform 32">
              <a:extLst>
                <a:ext uri="{FF2B5EF4-FFF2-40B4-BE49-F238E27FC236}">
                  <a16:creationId xmlns:a16="http://schemas.microsoft.com/office/drawing/2014/main" id="{C190998D-9FAD-4AC7-9803-356C4D33870F}"/>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28" name="Group 29">
            <a:extLst>
              <a:ext uri="{FF2B5EF4-FFF2-40B4-BE49-F238E27FC236}">
                <a16:creationId xmlns:a16="http://schemas.microsoft.com/office/drawing/2014/main" id="{2AD0D94E-77A9-4C25-BB87-79B0E7040A49}"/>
              </a:ext>
            </a:extLst>
          </p:cNvPr>
          <p:cNvGrpSpPr>
            <a:grpSpLocks/>
          </p:cNvGrpSpPr>
          <p:nvPr/>
        </p:nvGrpSpPr>
        <p:grpSpPr bwMode="auto">
          <a:xfrm>
            <a:off x="5174763" y="4279733"/>
            <a:ext cx="287338" cy="790575"/>
            <a:chOff x="528" y="240"/>
            <a:chExt cx="181" cy="498"/>
          </a:xfrm>
        </p:grpSpPr>
        <p:sp>
          <p:nvSpPr>
            <p:cNvPr id="229" name="Line 30">
              <a:extLst>
                <a:ext uri="{FF2B5EF4-FFF2-40B4-BE49-F238E27FC236}">
                  <a16:creationId xmlns:a16="http://schemas.microsoft.com/office/drawing/2014/main" id="{AED5498F-E8E3-4D78-8985-35AD4B785ADD}"/>
                </a:ext>
              </a:extLst>
            </p:cNvPr>
            <p:cNvSpPr>
              <a:spLocks noChangeShapeType="1"/>
            </p:cNvSpPr>
            <p:nvPr/>
          </p:nvSpPr>
          <p:spPr bwMode="auto">
            <a:xfrm>
              <a:off x="535"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0" name="Line 31">
              <a:extLst>
                <a:ext uri="{FF2B5EF4-FFF2-40B4-BE49-F238E27FC236}">
                  <a16:creationId xmlns:a16="http://schemas.microsoft.com/office/drawing/2014/main" id="{84A228C6-154F-44DD-9DA0-31935A309FB1}"/>
                </a:ext>
              </a:extLst>
            </p:cNvPr>
            <p:cNvSpPr>
              <a:spLocks noChangeShapeType="1"/>
            </p:cNvSpPr>
            <p:nvPr/>
          </p:nvSpPr>
          <p:spPr bwMode="auto">
            <a:xfrm>
              <a:off x="701" y="485"/>
              <a:ext cx="0" cy="2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1" name="Freeform 32">
              <a:extLst>
                <a:ext uri="{FF2B5EF4-FFF2-40B4-BE49-F238E27FC236}">
                  <a16:creationId xmlns:a16="http://schemas.microsoft.com/office/drawing/2014/main" id="{F98555CC-806D-4C12-BE07-20EC95176110}"/>
                </a:ext>
              </a:extLst>
            </p:cNvPr>
            <p:cNvSpPr>
              <a:spLocks/>
            </p:cNvSpPr>
            <p:nvPr/>
          </p:nvSpPr>
          <p:spPr bwMode="auto">
            <a:xfrm>
              <a:off x="528" y="240"/>
              <a:ext cx="181" cy="332"/>
            </a:xfrm>
            <a:custGeom>
              <a:avLst/>
              <a:gdLst>
                <a:gd name="T0" fmla="*/ 1 w 277"/>
                <a:gd name="T1" fmla="*/ 0 h 517"/>
                <a:gd name="T2" fmla="*/ 1 w 277"/>
                <a:gd name="T3" fmla="*/ 0 h 517"/>
                <a:gd name="T4" fmla="*/ 1 w 277"/>
                <a:gd name="T5" fmla="*/ 1 h 517"/>
                <a:gd name="T6" fmla="*/ 1 w 277"/>
                <a:gd name="T7" fmla="*/ 1 h 517"/>
                <a:gd name="T8" fmla="*/ 1 w 277"/>
                <a:gd name="T9" fmla="*/ 1 h 517"/>
                <a:gd name="T10" fmla="*/ 1 w 277"/>
                <a:gd name="T11" fmla="*/ 1 h 517"/>
                <a:gd name="T12" fmla="*/ 1 w 277"/>
                <a:gd name="T13" fmla="*/ 1 h 517"/>
                <a:gd name="T14" fmla="*/ 1 w 277"/>
                <a:gd name="T15" fmla="*/ 1 h 517"/>
                <a:gd name="T16" fmla="*/ 0 w 277"/>
                <a:gd name="T17" fmla="*/ 1 h 517"/>
                <a:gd name="T18" fmla="*/ 0 w 277"/>
                <a:gd name="T19" fmla="*/ 1 h 517"/>
                <a:gd name="T20" fmla="*/ 1 w 277"/>
                <a:gd name="T21" fmla="*/ 1 h 517"/>
                <a:gd name="T22" fmla="*/ 1 w 277"/>
                <a:gd name="T23" fmla="*/ 1 h 517"/>
                <a:gd name="T24" fmla="*/ 1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a:solidFill>
                <a:schemeClr val="tx1"/>
              </a:solidFill>
              <a:round/>
              <a:headEnd/>
              <a:tailEnd/>
            </a:ln>
          </p:spPr>
          <p:txBody>
            <a:bodyPr/>
            <a:lstStyle/>
            <a:p>
              <a:endParaRPr lang="en-US"/>
            </a:p>
          </p:txBody>
        </p:sp>
      </p:grpSp>
      <p:grpSp>
        <p:nvGrpSpPr>
          <p:cNvPr id="232" name="Group 13">
            <a:extLst>
              <a:ext uri="{FF2B5EF4-FFF2-40B4-BE49-F238E27FC236}">
                <a16:creationId xmlns:a16="http://schemas.microsoft.com/office/drawing/2014/main" id="{B4D5DB52-F511-4CDA-870F-4CCA29D213E4}"/>
              </a:ext>
            </a:extLst>
          </p:cNvPr>
          <p:cNvGrpSpPr>
            <a:grpSpLocks/>
          </p:cNvGrpSpPr>
          <p:nvPr/>
        </p:nvGrpSpPr>
        <p:grpSpPr bwMode="auto">
          <a:xfrm>
            <a:off x="4933450" y="4170989"/>
            <a:ext cx="393700" cy="1271588"/>
            <a:chOff x="2901" y="4325"/>
            <a:chExt cx="236" cy="690"/>
          </a:xfrm>
        </p:grpSpPr>
        <p:sp>
          <p:nvSpPr>
            <p:cNvPr id="233" name="AutoShape 14">
              <a:extLst>
                <a:ext uri="{FF2B5EF4-FFF2-40B4-BE49-F238E27FC236}">
                  <a16:creationId xmlns:a16="http://schemas.microsoft.com/office/drawing/2014/main" id="{DCAB6577-A320-497E-9377-DE354D13B311}"/>
                </a:ext>
              </a:extLst>
            </p:cNvPr>
            <p:cNvSpPr>
              <a:spLocks noChangeArrowheads="1"/>
            </p:cNvSpPr>
            <p:nvPr/>
          </p:nvSpPr>
          <p:spPr bwMode="auto">
            <a:xfrm>
              <a:off x="2901" y="46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234" name="AutoShape 15">
              <a:extLst>
                <a:ext uri="{FF2B5EF4-FFF2-40B4-BE49-F238E27FC236}">
                  <a16:creationId xmlns:a16="http://schemas.microsoft.com/office/drawing/2014/main" id="{14058DD6-E45B-4A0B-8DA6-A05B9AAA0353}"/>
                </a:ext>
              </a:extLst>
            </p:cNvPr>
            <p:cNvSpPr>
              <a:spLocks noChangeArrowheads="1"/>
            </p:cNvSpPr>
            <p:nvPr/>
          </p:nvSpPr>
          <p:spPr bwMode="auto">
            <a:xfrm>
              <a:off x="2901" y="4325"/>
              <a:ext cx="236" cy="390"/>
            </a:xfrm>
            <a:prstGeom prst="can">
              <a:avLst>
                <a:gd name="adj" fmla="val 41314"/>
              </a:avLst>
            </a:prstGeom>
            <a:solidFill>
              <a:srgbClr val="73D9F1">
                <a:alpha val="50195"/>
              </a:srgb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a:p>
          </p:txBody>
        </p:sp>
      </p:gr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1424</TotalTime>
  <Words>161</Words>
  <Application>Microsoft Office PowerPoint</Application>
  <PresentationFormat>Custom</PresentationFormat>
  <Paragraphs>33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Saurutobi</cp:lastModifiedBy>
  <cp:revision>176</cp:revision>
  <dcterms:created xsi:type="dcterms:W3CDTF">2002-08-21T12:11:08Z</dcterms:created>
  <dcterms:modified xsi:type="dcterms:W3CDTF">2019-09-06T01:14:57Z</dcterms:modified>
  <cp:category>Shooting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Ref">
    <vt:lpwstr>https://api.informationprotection.azure.com/api/72f988bf-86f1-41af-91ab-2d7cd011db47</vt:lpwstr>
  </property>
  <property fmtid="{D5CDD505-2E9C-101B-9397-08002B2CF9AE}" pid="5" name="MSIP_Label_f42aa342-8706-4288-bd11-ebb85995028c_SetBy">
    <vt:lpwstr>macarlso@microsoft.com</vt:lpwstr>
  </property>
  <property fmtid="{D5CDD505-2E9C-101B-9397-08002B2CF9AE}" pid="6" name="MSIP_Label_f42aa342-8706-4288-bd11-ebb85995028c_SetDate">
    <vt:lpwstr>2017-04-26T01:51:32.9242482-07:00</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