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25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75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71787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Police Academy 5 - Hitting the Streets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Name: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7 - Mock City-Training Day!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Training Officer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Tackleberry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has designed a challenging day of training at Mock City at The Police Academy. Coincidently, a jail break occurs from the complex next door and inmates are swarming Mock City. Now training is The Real Thing! Put your skills to work!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SP, facing up range. Handgun loaded and holstered..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facing downrange, stock on belt muzzle pointed at cone.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T1&amp;T2 from SP. Engage remaining targets from available cover positions.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2438400" y="7315200"/>
            <a:ext cx="1" cy="44754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3657600" y="89154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6705600"/>
            <a:ext cx="7440" cy="46463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2590800" y="7391400"/>
            <a:ext cx="4799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134C68-23D7-4836-B77F-5103EE7157DF}"/>
              </a:ext>
            </a:extLst>
          </p:cNvPr>
          <p:cNvGrpSpPr/>
          <p:nvPr/>
        </p:nvGrpSpPr>
        <p:grpSpPr>
          <a:xfrm>
            <a:off x="3657600" y="8839200"/>
            <a:ext cx="533400" cy="442872"/>
            <a:chOff x="-3768057" y="7612224"/>
            <a:chExt cx="533400" cy="44287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3D1D95-A823-4553-9722-622F65EDC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E1243C-68B4-4ED8-879E-8CA83CFD6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375A6F-0FFE-4043-8D98-2A554B8C5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48223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0C6472-4628-4CFD-93F3-D032651C2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29">
            <a:extLst>
              <a:ext uri="{FF2B5EF4-FFF2-40B4-BE49-F238E27FC236}">
                <a16:creationId xmlns:a16="http://schemas.microsoft.com/office/drawing/2014/main" id="{065F6B38-8234-461B-BDE1-B8D3C5EA852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648200"/>
            <a:ext cx="287338" cy="790575"/>
            <a:chOff x="528" y="240"/>
            <a:chExt cx="181" cy="498"/>
          </a:xfrm>
        </p:grpSpPr>
        <p:sp>
          <p:nvSpPr>
            <p:cNvPr id="50" name="Line 30">
              <a:extLst>
                <a:ext uri="{FF2B5EF4-FFF2-40B4-BE49-F238E27FC236}">
                  <a16:creationId xmlns:a16="http://schemas.microsoft.com/office/drawing/2014/main" id="{29824C9A-F8D1-40E5-B653-A1067CFC0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401C5E97-F2B9-44F4-869E-2689A2DF9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F2A431BB-D754-4C9D-8D19-DAAC01EC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88">
            <a:extLst>
              <a:ext uri="{FF2B5EF4-FFF2-40B4-BE49-F238E27FC236}">
                <a16:creationId xmlns:a16="http://schemas.microsoft.com/office/drawing/2014/main" id="{5B9DC4FA-3A3A-411E-9664-8D3C6CC0208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648200"/>
            <a:ext cx="222250" cy="858838"/>
            <a:chOff x="384" y="816"/>
            <a:chExt cx="140" cy="541"/>
          </a:xfrm>
        </p:grpSpPr>
        <p:sp>
          <p:nvSpPr>
            <p:cNvPr id="61" name="Line 289">
              <a:extLst>
                <a:ext uri="{FF2B5EF4-FFF2-40B4-BE49-F238E27FC236}">
                  <a16:creationId xmlns:a16="http://schemas.microsoft.com/office/drawing/2014/main" id="{8A9FAB6D-68A8-49CD-902C-1F49FCC79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90">
              <a:extLst>
                <a:ext uri="{FF2B5EF4-FFF2-40B4-BE49-F238E27FC236}">
                  <a16:creationId xmlns:a16="http://schemas.microsoft.com/office/drawing/2014/main" id="{32831DBA-2F8A-4F2A-8CFE-6703787DF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91">
              <a:extLst>
                <a:ext uri="{FF2B5EF4-FFF2-40B4-BE49-F238E27FC236}">
                  <a16:creationId xmlns:a16="http://schemas.microsoft.com/office/drawing/2014/main" id="{F6878463-2791-4C9A-B3B1-362DD8C7B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92">
            <a:extLst>
              <a:ext uri="{FF2B5EF4-FFF2-40B4-BE49-F238E27FC236}">
                <a16:creationId xmlns:a16="http://schemas.microsoft.com/office/drawing/2014/main" id="{C65DF053-3BFA-469D-AF62-75EE08AB4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7200" y="4648200"/>
            <a:ext cx="222250" cy="858838"/>
            <a:chOff x="384" y="816"/>
            <a:chExt cx="140" cy="541"/>
          </a:xfrm>
        </p:grpSpPr>
        <p:sp>
          <p:nvSpPr>
            <p:cNvPr id="65" name="Line 293">
              <a:extLst>
                <a:ext uri="{FF2B5EF4-FFF2-40B4-BE49-F238E27FC236}">
                  <a16:creationId xmlns:a16="http://schemas.microsoft.com/office/drawing/2014/main" id="{B717F305-BECA-4B3E-AEB1-8FA6FFC3A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94">
              <a:extLst>
                <a:ext uri="{FF2B5EF4-FFF2-40B4-BE49-F238E27FC236}">
                  <a16:creationId xmlns:a16="http://schemas.microsoft.com/office/drawing/2014/main" id="{2EDCD32B-9B7B-4953-942A-ACD16616B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95">
              <a:extLst>
                <a:ext uri="{FF2B5EF4-FFF2-40B4-BE49-F238E27FC236}">
                  <a16:creationId xmlns:a16="http://schemas.microsoft.com/office/drawing/2014/main" id="{C1C79B8E-D136-48FE-A39A-699142CBBD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13">
            <a:extLst>
              <a:ext uri="{FF2B5EF4-FFF2-40B4-BE49-F238E27FC236}">
                <a16:creationId xmlns:a16="http://schemas.microsoft.com/office/drawing/2014/main" id="{3C87A1E0-6B6C-4735-A9B3-414584013B6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953000"/>
            <a:ext cx="393700" cy="1271588"/>
            <a:chOff x="2901" y="4325"/>
            <a:chExt cx="236" cy="690"/>
          </a:xfrm>
        </p:grpSpPr>
        <p:sp>
          <p:nvSpPr>
            <p:cNvPr id="69" name="AutoShape 14">
              <a:extLst>
                <a:ext uri="{FF2B5EF4-FFF2-40B4-BE49-F238E27FC236}">
                  <a16:creationId xmlns:a16="http://schemas.microsoft.com/office/drawing/2014/main" id="{3E896EF3-0576-4347-9714-BC7094B0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AutoShape 15">
              <a:extLst>
                <a:ext uri="{FF2B5EF4-FFF2-40B4-BE49-F238E27FC236}">
                  <a16:creationId xmlns:a16="http://schemas.microsoft.com/office/drawing/2014/main" id="{185ED2AF-FBDA-4B28-8778-EF68E3AC2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8" name="Group 164">
            <a:extLst>
              <a:ext uri="{FF2B5EF4-FFF2-40B4-BE49-F238E27FC236}">
                <a16:creationId xmlns:a16="http://schemas.microsoft.com/office/drawing/2014/main" id="{F3B843CA-9EE0-462D-A426-B7397697F26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876800"/>
            <a:ext cx="288925" cy="787400"/>
            <a:chOff x="1247" y="2496"/>
            <a:chExt cx="182" cy="496"/>
          </a:xfrm>
        </p:grpSpPr>
        <p:sp>
          <p:nvSpPr>
            <p:cNvPr id="99" name="Line 165">
              <a:extLst>
                <a:ext uri="{FF2B5EF4-FFF2-40B4-BE49-F238E27FC236}">
                  <a16:creationId xmlns:a16="http://schemas.microsoft.com/office/drawing/2014/main" id="{75FA94C4-9906-47F2-8F16-FDCEEED24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66">
              <a:extLst>
                <a:ext uri="{FF2B5EF4-FFF2-40B4-BE49-F238E27FC236}">
                  <a16:creationId xmlns:a16="http://schemas.microsoft.com/office/drawing/2014/main" id="{4EC94030-5998-48B4-8B0B-112C6C5B5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67">
              <a:extLst>
                <a:ext uri="{FF2B5EF4-FFF2-40B4-BE49-F238E27FC236}">
                  <a16:creationId xmlns:a16="http://schemas.microsoft.com/office/drawing/2014/main" id="{87CFCC99-4267-41EE-9A4C-F5B59FA0BC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2" name="Freeform 168">
                <a:extLst>
                  <a:ext uri="{FF2B5EF4-FFF2-40B4-BE49-F238E27FC236}">
                    <a16:creationId xmlns:a16="http://schemas.microsoft.com/office/drawing/2014/main" id="{CDBA4F3A-2AC9-484F-98EA-5D75AD65E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69">
                <a:extLst>
                  <a:ext uri="{FF2B5EF4-FFF2-40B4-BE49-F238E27FC236}">
                    <a16:creationId xmlns:a16="http://schemas.microsoft.com/office/drawing/2014/main" id="{CE00DCFB-8A3E-44B0-BE05-B97986610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29">
            <a:extLst>
              <a:ext uri="{FF2B5EF4-FFF2-40B4-BE49-F238E27FC236}">
                <a16:creationId xmlns:a16="http://schemas.microsoft.com/office/drawing/2014/main" id="{C59AB919-0F56-43E4-9047-7FD14E2371B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48200"/>
            <a:ext cx="381000" cy="914400"/>
            <a:chOff x="528" y="240"/>
            <a:chExt cx="181" cy="498"/>
          </a:xfrm>
        </p:grpSpPr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CF8D9577-B736-4BAC-96C0-857D9E2C5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07618B5A-254A-4708-B055-5434678D6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8A4D15A1-D88A-4264-9033-8A35E281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4">
            <a:extLst>
              <a:ext uri="{FF2B5EF4-FFF2-40B4-BE49-F238E27FC236}">
                <a16:creationId xmlns:a16="http://schemas.microsoft.com/office/drawing/2014/main" id="{B3713274-EC5A-41EE-B2AF-F29B5C0EA7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000" y="5029200"/>
            <a:ext cx="360363" cy="838200"/>
            <a:chOff x="-2155" y="1485"/>
            <a:chExt cx="227" cy="528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5B47A3EE-C919-44C4-B5C7-86A66CA6C2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58B9BAD0-CAC0-47D7-8344-E689AF4D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6A1DA099-33E3-4910-8318-E38FBC739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8C2A8325-3A08-4400-A467-54A1727E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8">
              <a:extLst>
                <a:ext uri="{FF2B5EF4-FFF2-40B4-BE49-F238E27FC236}">
                  <a16:creationId xmlns:a16="http://schemas.microsoft.com/office/drawing/2014/main" id="{C11629CE-B886-4D93-8420-71D1F5958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9">
              <a:extLst>
                <a:ext uri="{FF2B5EF4-FFF2-40B4-BE49-F238E27FC236}">
                  <a16:creationId xmlns:a16="http://schemas.microsoft.com/office/drawing/2014/main" id="{D2829692-8B09-426B-9B58-C0EB0DAEE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0">
              <a:extLst>
                <a:ext uri="{FF2B5EF4-FFF2-40B4-BE49-F238E27FC236}">
                  <a16:creationId xmlns:a16="http://schemas.microsoft.com/office/drawing/2014/main" id="{A682908D-3FCC-4FF3-B198-F1C2C611C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1">
              <a:extLst>
                <a:ext uri="{FF2B5EF4-FFF2-40B4-BE49-F238E27FC236}">
                  <a16:creationId xmlns:a16="http://schemas.microsoft.com/office/drawing/2014/main" id="{8BD2777B-7B5D-465A-80A3-621E9CEED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2">
              <a:extLst>
                <a:ext uri="{FF2B5EF4-FFF2-40B4-BE49-F238E27FC236}">
                  <a16:creationId xmlns:a16="http://schemas.microsoft.com/office/drawing/2014/main" id="{92890C77-D93B-4E8E-ACB4-F96C3D101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3">
              <a:extLst>
                <a:ext uri="{FF2B5EF4-FFF2-40B4-BE49-F238E27FC236}">
                  <a16:creationId xmlns:a16="http://schemas.microsoft.com/office/drawing/2014/main" id="{92A0AA19-331E-4C3A-B5BA-F0027770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4">
              <a:extLst>
                <a:ext uri="{FF2B5EF4-FFF2-40B4-BE49-F238E27FC236}">
                  <a16:creationId xmlns:a16="http://schemas.microsoft.com/office/drawing/2014/main" id="{4CDFCD50-DFD8-4477-848F-5BA669BA4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5">
              <a:extLst>
                <a:ext uri="{FF2B5EF4-FFF2-40B4-BE49-F238E27FC236}">
                  <a16:creationId xmlns:a16="http://schemas.microsoft.com/office/drawing/2014/main" id="{5914B5F5-28FA-4B93-ACBB-168DD1FB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6">
              <a:extLst>
                <a:ext uri="{FF2B5EF4-FFF2-40B4-BE49-F238E27FC236}">
                  <a16:creationId xmlns:a16="http://schemas.microsoft.com/office/drawing/2014/main" id="{D0634671-8C5A-4182-A8CE-211FA85D2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7">
              <a:extLst>
                <a:ext uri="{FF2B5EF4-FFF2-40B4-BE49-F238E27FC236}">
                  <a16:creationId xmlns:a16="http://schemas.microsoft.com/office/drawing/2014/main" id="{1198B3F5-683C-4DD1-BED9-ED0E2682F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8">
              <a:extLst>
                <a:ext uri="{FF2B5EF4-FFF2-40B4-BE49-F238E27FC236}">
                  <a16:creationId xmlns:a16="http://schemas.microsoft.com/office/drawing/2014/main" id="{75B4306F-B241-407D-8A4B-3AD2FAF10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9">
              <a:extLst>
                <a:ext uri="{FF2B5EF4-FFF2-40B4-BE49-F238E27FC236}">
                  <a16:creationId xmlns:a16="http://schemas.microsoft.com/office/drawing/2014/main" id="{AA78F29C-3247-4747-B603-F3FECB058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0">
              <a:extLst>
                <a:ext uri="{FF2B5EF4-FFF2-40B4-BE49-F238E27FC236}">
                  <a16:creationId xmlns:a16="http://schemas.microsoft.com/office/drawing/2014/main" id="{CE74E763-9259-490A-BEE2-A74525A5E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1">
              <a:extLst>
                <a:ext uri="{FF2B5EF4-FFF2-40B4-BE49-F238E27FC236}">
                  <a16:creationId xmlns:a16="http://schemas.microsoft.com/office/drawing/2014/main" id="{666F5538-76FC-4EE8-AEE8-D77D28B6C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2">
              <a:extLst>
                <a:ext uri="{FF2B5EF4-FFF2-40B4-BE49-F238E27FC236}">
                  <a16:creationId xmlns:a16="http://schemas.microsoft.com/office/drawing/2014/main" id="{DDDB5211-DBE5-4FA3-B9CA-85D99676E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3">
              <a:extLst>
                <a:ext uri="{FF2B5EF4-FFF2-40B4-BE49-F238E27FC236}">
                  <a16:creationId xmlns:a16="http://schemas.microsoft.com/office/drawing/2014/main" id="{69F9791C-6456-4901-9E35-D231843D2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4">
              <a:extLst>
                <a:ext uri="{FF2B5EF4-FFF2-40B4-BE49-F238E27FC236}">
                  <a16:creationId xmlns:a16="http://schemas.microsoft.com/office/drawing/2014/main" id="{80F156E6-82CC-49FE-AB58-E0F7E7588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25">
              <a:extLst>
                <a:ext uri="{FF2B5EF4-FFF2-40B4-BE49-F238E27FC236}">
                  <a16:creationId xmlns:a16="http://schemas.microsoft.com/office/drawing/2014/main" id="{033DB7DD-2D61-4DCD-88D1-F8A320D10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26">
              <a:extLst>
                <a:ext uri="{FF2B5EF4-FFF2-40B4-BE49-F238E27FC236}">
                  <a16:creationId xmlns:a16="http://schemas.microsoft.com/office/drawing/2014/main" id="{1CAE72EB-72B9-417B-9740-470E6980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70E47B4-198C-4B46-83DB-2D09BA592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32B14440-CF46-4810-81AA-8853B2F6E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30FEBBE9-9AAF-4D53-86CF-575F49FFA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1FE74C8-9A2C-43B7-A9C3-0E2300AF3243}"/>
              </a:ext>
            </a:extLst>
          </p:cNvPr>
          <p:cNvSpPr txBox="1"/>
          <p:nvPr/>
        </p:nvSpPr>
        <p:spPr>
          <a:xfrm>
            <a:off x="49530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410DB6-B01F-4ECE-9037-F8383151B4DC}"/>
              </a:ext>
            </a:extLst>
          </p:cNvPr>
          <p:cNvSpPr txBox="1"/>
          <p:nvPr/>
        </p:nvSpPr>
        <p:spPr>
          <a:xfrm>
            <a:off x="54102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5F3F52-60C9-4643-8B48-7EA84422D5A5}"/>
              </a:ext>
            </a:extLst>
          </p:cNvPr>
          <p:cNvSpPr txBox="1"/>
          <p:nvPr/>
        </p:nvSpPr>
        <p:spPr>
          <a:xfrm>
            <a:off x="12954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98E555E-4D88-42DB-B77E-F07F963B8290}"/>
              </a:ext>
            </a:extLst>
          </p:cNvPr>
          <p:cNvSpPr txBox="1"/>
          <p:nvPr/>
        </p:nvSpPr>
        <p:spPr>
          <a:xfrm>
            <a:off x="3429000" y="525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BB3B39-8D25-4862-AC84-658EB7BC0BAF}"/>
              </a:ext>
            </a:extLst>
          </p:cNvPr>
          <p:cNvSpPr txBox="1"/>
          <p:nvPr/>
        </p:nvSpPr>
        <p:spPr>
          <a:xfrm>
            <a:off x="3810000" y="525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51586A-DC74-44F1-97D8-82CC0900BB0D}"/>
              </a:ext>
            </a:extLst>
          </p:cNvPr>
          <p:cNvSpPr txBox="1"/>
          <p:nvPr/>
        </p:nvSpPr>
        <p:spPr>
          <a:xfrm>
            <a:off x="6858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pic>
        <p:nvPicPr>
          <p:cNvPr id="116" name="Picture 115" descr="Jackie_Modifie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EECCB3D-720D-4C91-958B-2F4B5291FB21}"/>
              </a:ext>
            </a:extLst>
          </p:cNvPr>
          <p:cNvGrpSpPr/>
          <p:nvPr/>
        </p:nvGrpSpPr>
        <p:grpSpPr>
          <a:xfrm>
            <a:off x="381000" y="5257800"/>
            <a:ext cx="1219200" cy="1306513"/>
            <a:chOff x="1200151" y="6839083"/>
            <a:chExt cx="1314450" cy="1077913"/>
          </a:xfrm>
        </p:grpSpPr>
        <p:sp>
          <p:nvSpPr>
            <p:cNvPr id="118" name="Rectangle 22">
              <a:extLst>
                <a:ext uri="{FF2B5EF4-FFF2-40B4-BE49-F238E27FC236}">
                  <a16:creationId xmlns:a16="http://schemas.microsoft.com/office/drawing/2014/main" id="{B74D1646-CC5B-49DC-9871-6E3900AD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" name="Rectangle 23">
              <a:extLst>
                <a:ext uri="{FF2B5EF4-FFF2-40B4-BE49-F238E27FC236}">
                  <a16:creationId xmlns:a16="http://schemas.microsoft.com/office/drawing/2014/main" id="{756FDA7D-7EA8-4939-BCAD-75474F9E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070" y="696481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0" name="Freeform 7">
            <a:extLst>
              <a:ext uri="{FF2B5EF4-FFF2-40B4-BE49-F238E27FC236}">
                <a16:creationId xmlns:a16="http://schemas.microsoft.com/office/drawing/2014/main" id="{A5C44861-2080-4B80-83E7-F23F812BA019}"/>
              </a:ext>
            </a:extLst>
          </p:cNvPr>
          <p:cNvSpPr>
            <a:spLocks/>
          </p:cNvSpPr>
          <p:nvPr/>
        </p:nvSpPr>
        <p:spPr bwMode="auto">
          <a:xfrm>
            <a:off x="4953000" y="5257800"/>
            <a:ext cx="95250" cy="14478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1600200" y="6248400"/>
            <a:ext cx="1752600" cy="1077913"/>
            <a:chOff x="1200151" y="6839083"/>
            <a:chExt cx="1314450" cy="1077913"/>
          </a:xfrm>
        </p:grpSpPr>
        <p:sp>
          <p:nvSpPr>
            <p:cNvPr id="123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4953000" y="5562600"/>
            <a:ext cx="1524000" cy="1077913"/>
            <a:chOff x="1200151" y="6839083"/>
            <a:chExt cx="1314450" cy="1077913"/>
          </a:xfrm>
        </p:grpSpPr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C59AB919-0F56-43E4-9047-7FD14E2371B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495800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id="{CF8D9577-B736-4BAC-96C0-857D9E2C5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07618B5A-254A-4708-B055-5434678D6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8A4D15A1-D88A-4264-9033-8A35E281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9">
            <a:extLst>
              <a:ext uri="{FF2B5EF4-FFF2-40B4-BE49-F238E27FC236}">
                <a16:creationId xmlns:a16="http://schemas.microsoft.com/office/drawing/2014/main" id="{C59AB919-0F56-43E4-9047-7FD14E2371B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495800"/>
            <a:ext cx="287338" cy="790575"/>
            <a:chOff x="528" y="240"/>
            <a:chExt cx="181" cy="498"/>
          </a:xfrm>
        </p:grpSpPr>
        <p:sp>
          <p:nvSpPr>
            <p:cNvPr id="140" name="Line 30">
              <a:extLst>
                <a:ext uri="{FF2B5EF4-FFF2-40B4-BE49-F238E27FC236}">
                  <a16:creationId xmlns:a16="http://schemas.microsoft.com/office/drawing/2014/main" id="{CF8D9577-B736-4BAC-96C0-857D9E2C5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1">
              <a:extLst>
                <a:ext uri="{FF2B5EF4-FFF2-40B4-BE49-F238E27FC236}">
                  <a16:creationId xmlns:a16="http://schemas.microsoft.com/office/drawing/2014/main" id="{07618B5A-254A-4708-B055-5434678D6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8A4D15A1-D88A-4264-9033-8A35E281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44">
            <a:extLst>
              <a:ext uri="{FF2B5EF4-FFF2-40B4-BE49-F238E27FC236}">
                <a16:creationId xmlns:a16="http://schemas.microsoft.com/office/drawing/2014/main" id="{E0A69CF5-713C-4C81-8E98-A5D8832AADF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953000"/>
            <a:ext cx="287338" cy="787400"/>
            <a:chOff x="1756" y="2113"/>
            <a:chExt cx="181" cy="499"/>
          </a:xfrm>
        </p:grpSpPr>
        <p:sp>
          <p:nvSpPr>
            <p:cNvPr id="144" name="Line 45">
              <a:extLst>
                <a:ext uri="{FF2B5EF4-FFF2-40B4-BE49-F238E27FC236}">
                  <a16:creationId xmlns:a16="http://schemas.microsoft.com/office/drawing/2014/main" id="{C9F2C4DD-4C06-422E-995E-CD21CCBB9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46">
              <a:extLst>
                <a:ext uri="{FF2B5EF4-FFF2-40B4-BE49-F238E27FC236}">
                  <a16:creationId xmlns:a16="http://schemas.microsoft.com/office/drawing/2014/main" id="{DCE054D4-B1C8-411A-9615-DF730F4F4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47">
              <a:extLst>
                <a:ext uri="{FF2B5EF4-FFF2-40B4-BE49-F238E27FC236}">
                  <a16:creationId xmlns:a16="http://schemas.microsoft.com/office/drawing/2014/main" id="{BE1F4F42-B720-42EA-845F-BF2E8403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47" name="Freeform 48">
                <a:extLst>
                  <a:ext uri="{FF2B5EF4-FFF2-40B4-BE49-F238E27FC236}">
                    <a16:creationId xmlns:a16="http://schemas.microsoft.com/office/drawing/2014/main" id="{7A5BE755-E365-4550-A15A-BA17EB3F7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49">
                <a:extLst>
                  <a:ext uri="{FF2B5EF4-FFF2-40B4-BE49-F238E27FC236}">
                    <a16:creationId xmlns:a16="http://schemas.microsoft.com/office/drawing/2014/main" id="{70EDA8A1-6807-4D60-97F7-13CDD56CC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50">
                <a:extLst>
                  <a:ext uri="{FF2B5EF4-FFF2-40B4-BE49-F238E27FC236}">
                    <a16:creationId xmlns:a16="http://schemas.microsoft.com/office/drawing/2014/main" id="{DA302B2C-61AE-4074-BE0D-F9712B49BD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" name="Group 44">
            <a:extLst>
              <a:ext uri="{FF2B5EF4-FFF2-40B4-BE49-F238E27FC236}">
                <a16:creationId xmlns:a16="http://schemas.microsoft.com/office/drawing/2014/main" id="{E0A69CF5-713C-4C81-8E98-A5D8832AADF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287338" cy="787400"/>
            <a:chOff x="1756" y="2113"/>
            <a:chExt cx="181" cy="499"/>
          </a:xfrm>
        </p:grpSpPr>
        <p:sp>
          <p:nvSpPr>
            <p:cNvPr id="151" name="Line 45">
              <a:extLst>
                <a:ext uri="{FF2B5EF4-FFF2-40B4-BE49-F238E27FC236}">
                  <a16:creationId xmlns:a16="http://schemas.microsoft.com/office/drawing/2014/main" id="{C9F2C4DD-4C06-422E-995E-CD21CCBB9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46">
              <a:extLst>
                <a:ext uri="{FF2B5EF4-FFF2-40B4-BE49-F238E27FC236}">
                  <a16:creationId xmlns:a16="http://schemas.microsoft.com/office/drawing/2014/main" id="{DCE054D4-B1C8-411A-9615-DF730F4F4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47">
              <a:extLst>
                <a:ext uri="{FF2B5EF4-FFF2-40B4-BE49-F238E27FC236}">
                  <a16:creationId xmlns:a16="http://schemas.microsoft.com/office/drawing/2014/main" id="{BE1F4F42-B720-42EA-845F-BF2E8403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4" name="Freeform 48">
                <a:extLst>
                  <a:ext uri="{FF2B5EF4-FFF2-40B4-BE49-F238E27FC236}">
                    <a16:creationId xmlns:a16="http://schemas.microsoft.com/office/drawing/2014/main" id="{7A5BE755-E365-4550-A15A-BA17EB3F7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49">
                <a:extLst>
                  <a:ext uri="{FF2B5EF4-FFF2-40B4-BE49-F238E27FC236}">
                    <a16:creationId xmlns:a16="http://schemas.microsoft.com/office/drawing/2014/main" id="{70EDA8A1-6807-4D60-97F7-13CDD56CC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50">
                <a:extLst>
                  <a:ext uri="{FF2B5EF4-FFF2-40B4-BE49-F238E27FC236}">
                    <a16:creationId xmlns:a16="http://schemas.microsoft.com/office/drawing/2014/main" id="{DA302B2C-61AE-4074-BE0D-F9712B49BD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1066800" y="6629400"/>
            <a:ext cx="1" cy="44754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Freeform 7">
            <a:extLst>
              <a:ext uri="{FF2B5EF4-FFF2-40B4-BE49-F238E27FC236}">
                <a16:creationId xmlns:a16="http://schemas.microsoft.com/office/drawing/2014/main" id="{A5C44861-2080-4B80-83E7-F23F812BA019}"/>
              </a:ext>
            </a:extLst>
          </p:cNvPr>
          <p:cNvSpPr>
            <a:spLocks/>
          </p:cNvSpPr>
          <p:nvPr/>
        </p:nvSpPr>
        <p:spPr bwMode="auto">
          <a:xfrm>
            <a:off x="1600200" y="4953000"/>
            <a:ext cx="95250" cy="14478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1FE74C8-9A2C-43B7-A9C3-0E2300AF3243}"/>
              </a:ext>
            </a:extLst>
          </p:cNvPr>
          <p:cNvSpPr txBox="1"/>
          <p:nvPr/>
        </p:nvSpPr>
        <p:spPr>
          <a:xfrm>
            <a:off x="62484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1FE74C8-9A2C-43B7-A9C3-0E2300AF3243}"/>
              </a:ext>
            </a:extLst>
          </p:cNvPr>
          <p:cNvSpPr txBox="1"/>
          <p:nvPr/>
        </p:nvSpPr>
        <p:spPr>
          <a:xfrm>
            <a:off x="19812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1FE74C8-9A2C-43B7-A9C3-0E2300AF3243}"/>
              </a:ext>
            </a:extLst>
          </p:cNvPr>
          <p:cNvSpPr txBox="1"/>
          <p:nvPr/>
        </p:nvSpPr>
        <p:spPr>
          <a:xfrm>
            <a:off x="25908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169" name="Group 4">
            <a:extLst>
              <a:ext uri="{FF2B5EF4-FFF2-40B4-BE49-F238E27FC236}">
                <a16:creationId xmlns:a16="http://schemas.microsoft.com/office/drawing/2014/main" id="{B3713274-EC5A-41EE-B2AF-F29B5C0EA7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4876800"/>
            <a:ext cx="360363" cy="838200"/>
            <a:chOff x="-2155" y="1485"/>
            <a:chExt cx="227" cy="528"/>
          </a:xfrm>
        </p:grpSpPr>
        <p:sp>
          <p:nvSpPr>
            <p:cNvPr id="170" name="AutoShape 3">
              <a:extLst>
                <a:ext uri="{FF2B5EF4-FFF2-40B4-BE49-F238E27FC236}">
                  <a16:creationId xmlns:a16="http://schemas.microsoft.com/office/drawing/2014/main" id="{5B47A3EE-C919-44C4-B5C7-86A66CA6C2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58B9BAD0-CAC0-47D7-8344-E689AF4D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6">
              <a:extLst>
                <a:ext uri="{FF2B5EF4-FFF2-40B4-BE49-F238E27FC236}">
                  <a16:creationId xmlns:a16="http://schemas.microsoft.com/office/drawing/2014/main" id="{6A1DA099-33E3-4910-8318-E38FBC739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">
              <a:extLst>
                <a:ext uri="{FF2B5EF4-FFF2-40B4-BE49-F238E27FC236}">
                  <a16:creationId xmlns:a16="http://schemas.microsoft.com/office/drawing/2014/main" id="{8C2A8325-3A08-4400-A467-54A1727E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8">
              <a:extLst>
                <a:ext uri="{FF2B5EF4-FFF2-40B4-BE49-F238E27FC236}">
                  <a16:creationId xmlns:a16="http://schemas.microsoft.com/office/drawing/2014/main" id="{C11629CE-B886-4D93-8420-71D1F5958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9">
              <a:extLst>
                <a:ext uri="{FF2B5EF4-FFF2-40B4-BE49-F238E27FC236}">
                  <a16:creationId xmlns:a16="http://schemas.microsoft.com/office/drawing/2014/main" id="{D2829692-8B09-426B-9B58-C0EB0DAEE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0">
              <a:extLst>
                <a:ext uri="{FF2B5EF4-FFF2-40B4-BE49-F238E27FC236}">
                  <a16:creationId xmlns:a16="http://schemas.microsoft.com/office/drawing/2014/main" id="{A682908D-3FCC-4FF3-B198-F1C2C611C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1">
              <a:extLst>
                <a:ext uri="{FF2B5EF4-FFF2-40B4-BE49-F238E27FC236}">
                  <a16:creationId xmlns:a16="http://schemas.microsoft.com/office/drawing/2014/main" id="{8BD2777B-7B5D-465A-80A3-621E9CEED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2">
              <a:extLst>
                <a:ext uri="{FF2B5EF4-FFF2-40B4-BE49-F238E27FC236}">
                  <a16:creationId xmlns:a16="http://schemas.microsoft.com/office/drawing/2014/main" id="{92890C77-D93B-4E8E-ACB4-F96C3D101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3">
              <a:extLst>
                <a:ext uri="{FF2B5EF4-FFF2-40B4-BE49-F238E27FC236}">
                  <a16:creationId xmlns:a16="http://schemas.microsoft.com/office/drawing/2014/main" id="{92A0AA19-331E-4C3A-B5BA-F0027770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4">
              <a:extLst>
                <a:ext uri="{FF2B5EF4-FFF2-40B4-BE49-F238E27FC236}">
                  <a16:creationId xmlns:a16="http://schemas.microsoft.com/office/drawing/2014/main" id="{4CDFCD50-DFD8-4477-848F-5BA669BA4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5">
              <a:extLst>
                <a:ext uri="{FF2B5EF4-FFF2-40B4-BE49-F238E27FC236}">
                  <a16:creationId xmlns:a16="http://schemas.microsoft.com/office/drawing/2014/main" id="{5914B5F5-28FA-4B93-ACBB-168DD1FB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16">
              <a:extLst>
                <a:ext uri="{FF2B5EF4-FFF2-40B4-BE49-F238E27FC236}">
                  <a16:creationId xmlns:a16="http://schemas.microsoft.com/office/drawing/2014/main" id="{D0634671-8C5A-4182-A8CE-211FA85D2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7">
              <a:extLst>
                <a:ext uri="{FF2B5EF4-FFF2-40B4-BE49-F238E27FC236}">
                  <a16:creationId xmlns:a16="http://schemas.microsoft.com/office/drawing/2014/main" id="{1198B3F5-683C-4DD1-BED9-ED0E2682F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8">
              <a:extLst>
                <a:ext uri="{FF2B5EF4-FFF2-40B4-BE49-F238E27FC236}">
                  <a16:creationId xmlns:a16="http://schemas.microsoft.com/office/drawing/2014/main" id="{75B4306F-B241-407D-8A4B-3AD2FAF10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9">
              <a:extLst>
                <a:ext uri="{FF2B5EF4-FFF2-40B4-BE49-F238E27FC236}">
                  <a16:creationId xmlns:a16="http://schemas.microsoft.com/office/drawing/2014/main" id="{AA78F29C-3247-4747-B603-F3FECB058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0">
              <a:extLst>
                <a:ext uri="{FF2B5EF4-FFF2-40B4-BE49-F238E27FC236}">
                  <a16:creationId xmlns:a16="http://schemas.microsoft.com/office/drawing/2014/main" id="{CE74E763-9259-490A-BEE2-A74525A5E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1">
              <a:extLst>
                <a:ext uri="{FF2B5EF4-FFF2-40B4-BE49-F238E27FC236}">
                  <a16:creationId xmlns:a16="http://schemas.microsoft.com/office/drawing/2014/main" id="{666F5538-76FC-4EE8-AEE8-D77D28B6C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2">
              <a:extLst>
                <a:ext uri="{FF2B5EF4-FFF2-40B4-BE49-F238E27FC236}">
                  <a16:creationId xmlns:a16="http://schemas.microsoft.com/office/drawing/2014/main" id="{DDDB5211-DBE5-4FA3-B9CA-85D99676E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23">
              <a:extLst>
                <a:ext uri="{FF2B5EF4-FFF2-40B4-BE49-F238E27FC236}">
                  <a16:creationId xmlns:a16="http://schemas.microsoft.com/office/drawing/2014/main" id="{69F9791C-6456-4901-9E35-D231843D2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24">
              <a:extLst>
                <a:ext uri="{FF2B5EF4-FFF2-40B4-BE49-F238E27FC236}">
                  <a16:creationId xmlns:a16="http://schemas.microsoft.com/office/drawing/2014/main" id="{80F156E6-82CC-49FE-AB58-E0F7E7588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25">
              <a:extLst>
                <a:ext uri="{FF2B5EF4-FFF2-40B4-BE49-F238E27FC236}">
                  <a16:creationId xmlns:a16="http://schemas.microsoft.com/office/drawing/2014/main" id="{033DB7DD-2D61-4DCD-88D1-F8A320D10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26">
              <a:extLst>
                <a:ext uri="{FF2B5EF4-FFF2-40B4-BE49-F238E27FC236}">
                  <a16:creationId xmlns:a16="http://schemas.microsoft.com/office/drawing/2014/main" id="{1CAE72EB-72B9-417B-9740-470E6980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27">
              <a:extLst>
                <a:ext uri="{FF2B5EF4-FFF2-40B4-BE49-F238E27FC236}">
                  <a16:creationId xmlns:a16="http://schemas.microsoft.com/office/drawing/2014/main" id="{970E47B4-198C-4B46-83DB-2D09BA592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28">
              <a:extLst>
                <a:ext uri="{FF2B5EF4-FFF2-40B4-BE49-F238E27FC236}">
                  <a16:creationId xmlns:a16="http://schemas.microsoft.com/office/drawing/2014/main" id="{32B14440-CF46-4810-81AA-8853B2F6E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30FEBBE9-9AAF-4D53-86CF-575F49FFA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914400" y="7162800"/>
            <a:ext cx="4799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5486400" y="7315200"/>
            <a:ext cx="4799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56265D-1827-46B6-8953-F31FC9F6F71C}"/>
              </a:ext>
            </a:extLst>
          </p:cNvPr>
          <p:cNvGrpSpPr/>
          <p:nvPr/>
        </p:nvGrpSpPr>
        <p:grpSpPr>
          <a:xfrm>
            <a:off x="6451752" y="8382000"/>
            <a:ext cx="246270" cy="304469"/>
            <a:chOff x="439530" y="6246813"/>
            <a:chExt cx="339943" cy="567994"/>
          </a:xfrm>
        </p:grpSpPr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116D8E25-406C-441A-8001-D60B12008E17}"/>
                </a:ext>
              </a:extLst>
            </p:cNvPr>
            <p:cNvSpPr/>
            <p:nvPr/>
          </p:nvSpPr>
          <p:spPr>
            <a:xfrm>
              <a:off x="457200" y="6246813"/>
              <a:ext cx="304800" cy="51268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74B0D93-B3A0-4784-93DA-F44E930868E4}"/>
                </a:ext>
              </a:extLst>
            </p:cNvPr>
            <p:cNvSpPr/>
            <p:nvPr/>
          </p:nvSpPr>
          <p:spPr>
            <a:xfrm>
              <a:off x="533400" y="6248400"/>
              <a:ext cx="152400" cy="76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E1B90E0-1A39-48F2-91C3-E99A5567E158}"/>
                </a:ext>
              </a:extLst>
            </p:cNvPr>
            <p:cNvSpPr/>
            <p:nvPr/>
          </p:nvSpPr>
          <p:spPr>
            <a:xfrm>
              <a:off x="439530" y="6738686"/>
              <a:ext cx="339943" cy="761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191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183</cp:revision>
  <dcterms:created xsi:type="dcterms:W3CDTF">2002-08-21T12:11:08Z</dcterms:created>
  <dcterms:modified xsi:type="dcterms:W3CDTF">2020-01-31T17:40:34Z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