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05.09.2019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853CEA0-06AD-4D61-8616-DA320FC0DE6F}"/>
              </a:ext>
            </a:extLst>
          </p:cNvPr>
          <p:cNvGrpSpPr/>
          <p:nvPr/>
        </p:nvGrpSpPr>
        <p:grpSpPr>
          <a:xfrm>
            <a:off x="3498133" y="4482390"/>
            <a:ext cx="773244" cy="1231004"/>
            <a:chOff x="9083598" y="5411077"/>
            <a:chExt cx="773244" cy="1231004"/>
          </a:xfrm>
        </p:grpSpPr>
        <p:grpSp>
          <p:nvGrpSpPr>
            <p:cNvPr id="177" name="Group 164">
              <a:extLst>
                <a:ext uri="{FF2B5EF4-FFF2-40B4-BE49-F238E27FC236}">
                  <a16:creationId xmlns:a16="http://schemas.microsoft.com/office/drawing/2014/main" id="{B09CB4B9-7005-492F-ACA5-2DFCE53D3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1248" y="5411077"/>
              <a:ext cx="288925" cy="787400"/>
              <a:chOff x="1247" y="2496"/>
              <a:chExt cx="182" cy="496"/>
            </a:xfrm>
          </p:grpSpPr>
          <p:sp>
            <p:nvSpPr>
              <p:cNvPr id="178" name="Line 165">
                <a:extLst>
                  <a:ext uri="{FF2B5EF4-FFF2-40B4-BE49-F238E27FC236}">
                    <a16:creationId xmlns:a16="http://schemas.microsoft.com/office/drawing/2014/main" id="{0F43D2FF-525B-479F-9170-B7B73F169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8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166">
                <a:extLst>
                  <a:ext uri="{FF2B5EF4-FFF2-40B4-BE49-F238E27FC236}">
                    <a16:creationId xmlns:a16="http://schemas.microsoft.com/office/drawing/2014/main" id="{B7113F0C-A042-47D4-A566-2209E6533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0" name="Group 167">
                <a:extLst>
                  <a:ext uri="{FF2B5EF4-FFF2-40B4-BE49-F238E27FC236}">
                    <a16:creationId xmlns:a16="http://schemas.microsoft.com/office/drawing/2014/main" id="{4CE16062-4236-4C40-9CA6-A0D628DCE3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7" y="2496"/>
                <a:ext cx="182" cy="331"/>
                <a:chOff x="1247" y="2496"/>
                <a:chExt cx="182" cy="331"/>
              </a:xfrm>
            </p:grpSpPr>
            <p:sp>
              <p:nvSpPr>
                <p:cNvPr id="181" name="Freeform 168">
                  <a:extLst>
                    <a:ext uri="{FF2B5EF4-FFF2-40B4-BE49-F238E27FC236}">
                      <a16:creationId xmlns:a16="http://schemas.microsoft.com/office/drawing/2014/main" id="{05E9296C-DDED-416E-8BD7-49E67AC1F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" y="2496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69">
                  <a:extLst>
                    <a:ext uri="{FF2B5EF4-FFF2-40B4-BE49-F238E27FC236}">
                      <a16:creationId xmlns:a16="http://schemas.microsoft.com/office/drawing/2014/main" id="{F6FFDA26-5CF1-4BD4-99D9-7BBA77B422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7" y="2684"/>
                  <a:ext cx="182" cy="142"/>
                </a:xfrm>
                <a:custGeom>
                  <a:avLst/>
                  <a:gdLst>
                    <a:gd name="T0" fmla="*/ 2 w 182"/>
                    <a:gd name="T1" fmla="*/ 0 h 142"/>
                    <a:gd name="T2" fmla="*/ 180 w 182"/>
                    <a:gd name="T3" fmla="*/ 0 h 142"/>
                    <a:gd name="T4" fmla="*/ 182 w 182"/>
                    <a:gd name="T5" fmla="*/ 75 h 142"/>
                    <a:gd name="T6" fmla="*/ 146 w 182"/>
                    <a:gd name="T7" fmla="*/ 142 h 142"/>
                    <a:gd name="T8" fmla="*/ 35 w 182"/>
                    <a:gd name="T9" fmla="*/ 142 h 142"/>
                    <a:gd name="T10" fmla="*/ 0 w 182"/>
                    <a:gd name="T11" fmla="*/ 78 h 142"/>
                    <a:gd name="T12" fmla="*/ 2 w 182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142"/>
                    <a:gd name="T23" fmla="*/ 182 w 182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142">
                      <a:moveTo>
                        <a:pt x="2" y="0"/>
                      </a:moveTo>
                      <a:lnTo>
                        <a:pt x="180" y="0"/>
                      </a:lnTo>
                      <a:lnTo>
                        <a:pt x="182" y="75"/>
                      </a:lnTo>
                      <a:lnTo>
                        <a:pt x="146" y="142"/>
                      </a:lnTo>
                      <a:lnTo>
                        <a:pt x="35" y="142"/>
                      </a:lnTo>
                      <a:lnTo>
                        <a:pt x="0" y="7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6CEF348-F40F-45CA-B983-FC199A6AB43C}"/>
                </a:ext>
              </a:extLst>
            </p:cNvPr>
            <p:cNvGrpSpPr/>
            <p:nvPr/>
          </p:nvGrpSpPr>
          <p:grpSpPr>
            <a:xfrm>
              <a:off x="9083598" y="5803881"/>
              <a:ext cx="773244" cy="838200"/>
              <a:chOff x="2599839" y="6138863"/>
              <a:chExt cx="773244" cy="838200"/>
            </a:xfrm>
          </p:grpSpPr>
          <p:grpSp>
            <p:nvGrpSpPr>
              <p:cNvPr id="218" name="Group 44">
                <a:extLst>
                  <a:ext uri="{FF2B5EF4-FFF2-40B4-BE49-F238E27FC236}">
                    <a16:creationId xmlns:a16="http://schemas.microsoft.com/office/drawing/2014/main" id="{71CF778E-1518-4253-B129-94B41E257B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9839" y="6180167"/>
                <a:ext cx="287338" cy="787400"/>
                <a:chOff x="1756" y="2113"/>
                <a:chExt cx="181" cy="499"/>
              </a:xfrm>
            </p:grpSpPr>
            <p:sp>
              <p:nvSpPr>
                <p:cNvPr id="253" name="Line 45">
                  <a:extLst>
                    <a:ext uri="{FF2B5EF4-FFF2-40B4-BE49-F238E27FC236}">
                      <a16:creationId xmlns:a16="http://schemas.microsoft.com/office/drawing/2014/main" id="{13FA5DB1-E69C-45FA-AE24-FE63C36927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6" y="2358"/>
                  <a:ext cx="0" cy="2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4" name="Line 46">
                  <a:extLst>
                    <a:ext uri="{FF2B5EF4-FFF2-40B4-BE49-F238E27FC236}">
                      <a16:creationId xmlns:a16="http://schemas.microsoft.com/office/drawing/2014/main" id="{1AA5FE79-2A7F-49E8-A4BA-C16BECD671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9" y="2358"/>
                  <a:ext cx="0" cy="2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55" name="Group 47">
                  <a:extLst>
                    <a:ext uri="{FF2B5EF4-FFF2-40B4-BE49-F238E27FC236}">
                      <a16:creationId xmlns:a16="http://schemas.microsoft.com/office/drawing/2014/main" id="{660D791F-0CCB-4796-A904-58E9AA2C5D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56" y="2113"/>
                  <a:ext cx="181" cy="333"/>
                  <a:chOff x="1756" y="2113"/>
                  <a:chExt cx="181" cy="333"/>
                </a:xfrm>
              </p:grpSpPr>
              <p:sp>
                <p:nvSpPr>
                  <p:cNvPr id="256" name="Freeform 48">
                    <a:extLst>
                      <a:ext uri="{FF2B5EF4-FFF2-40B4-BE49-F238E27FC236}">
                        <a16:creationId xmlns:a16="http://schemas.microsoft.com/office/drawing/2014/main" id="{5CDA727A-1436-45DF-9A75-149BCBFFBD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6" y="2113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7" name="Freeform 49">
                    <a:extLst>
                      <a:ext uri="{FF2B5EF4-FFF2-40B4-BE49-F238E27FC236}">
                        <a16:creationId xmlns:a16="http://schemas.microsoft.com/office/drawing/2014/main" id="{A3ED0E06-66A8-4199-8741-C863F082E7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81" y="2181"/>
                    <a:ext cx="56" cy="264"/>
                  </a:xfrm>
                  <a:custGeom>
                    <a:avLst/>
                    <a:gdLst>
                      <a:gd name="T0" fmla="*/ 0 w 56"/>
                      <a:gd name="T1" fmla="*/ 3 h 264"/>
                      <a:gd name="T2" fmla="*/ 0 w 56"/>
                      <a:gd name="T3" fmla="*/ 264 h 264"/>
                      <a:gd name="T4" fmla="*/ 21 w 56"/>
                      <a:gd name="T5" fmla="*/ 264 h 264"/>
                      <a:gd name="T6" fmla="*/ 56 w 56"/>
                      <a:gd name="T7" fmla="*/ 200 h 264"/>
                      <a:gd name="T8" fmla="*/ 56 w 56"/>
                      <a:gd name="T9" fmla="*/ 23 h 264"/>
                      <a:gd name="T10" fmla="*/ 21 w 56"/>
                      <a:gd name="T11" fmla="*/ 0 h 264"/>
                      <a:gd name="T12" fmla="*/ 0 w 56"/>
                      <a:gd name="T13" fmla="*/ 3 h 26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64"/>
                      <a:gd name="T23" fmla="*/ 56 w 56"/>
                      <a:gd name="T24" fmla="*/ 264 h 26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64">
                        <a:moveTo>
                          <a:pt x="0" y="3"/>
                        </a:moveTo>
                        <a:lnTo>
                          <a:pt x="0" y="264"/>
                        </a:lnTo>
                        <a:lnTo>
                          <a:pt x="21" y="264"/>
                        </a:lnTo>
                        <a:lnTo>
                          <a:pt x="56" y="200"/>
                        </a:lnTo>
                        <a:lnTo>
                          <a:pt x="56" y="23"/>
                        </a:lnTo>
                        <a:lnTo>
                          <a:pt x="21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8" name="Freeform 50">
                    <a:extLst>
                      <a:ext uri="{FF2B5EF4-FFF2-40B4-BE49-F238E27FC236}">
                        <a16:creationId xmlns:a16="http://schemas.microsoft.com/office/drawing/2014/main" id="{F61D8887-3E27-4C76-9785-70B3A9610F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1759" y="2179"/>
                    <a:ext cx="56" cy="264"/>
                  </a:xfrm>
                  <a:custGeom>
                    <a:avLst/>
                    <a:gdLst>
                      <a:gd name="T0" fmla="*/ 0 w 56"/>
                      <a:gd name="T1" fmla="*/ 3 h 264"/>
                      <a:gd name="T2" fmla="*/ 0 w 56"/>
                      <a:gd name="T3" fmla="*/ 264 h 264"/>
                      <a:gd name="T4" fmla="*/ 21 w 56"/>
                      <a:gd name="T5" fmla="*/ 264 h 264"/>
                      <a:gd name="T6" fmla="*/ 56 w 56"/>
                      <a:gd name="T7" fmla="*/ 200 h 264"/>
                      <a:gd name="T8" fmla="*/ 56 w 56"/>
                      <a:gd name="T9" fmla="*/ 23 h 264"/>
                      <a:gd name="T10" fmla="*/ 21 w 56"/>
                      <a:gd name="T11" fmla="*/ 0 h 264"/>
                      <a:gd name="T12" fmla="*/ 0 w 56"/>
                      <a:gd name="T13" fmla="*/ 3 h 26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64"/>
                      <a:gd name="T23" fmla="*/ 56 w 56"/>
                      <a:gd name="T24" fmla="*/ 264 h 26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64">
                        <a:moveTo>
                          <a:pt x="0" y="3"/>
                        </a:moveTo>
                        <a:lnTo>
                          <a:pt x="0" y="264"/>
                        </a:lnTo>
                        <a:lnTo>
                          <a:pt x="21" y="264"/>
                        </a:lnTo>
                        <a:lnTo>
                          <a:pt x="56" y="200"/>
                        </a:lnTo>
                        <a:lnTo>
                          <a:pt x="56" y="23"/>
                        </a:lnTo>
                        <a:lnTo>
                          <a:pt x="21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9" name="Group 44">
                <a:extLst>
                  <a:ext uri="{FF2B5EF4-FFF2-40B4-BE49-F238E27FC236}">
                    <a16:creationId xmlns:a16="http://schemas.microsoft.com/office/drawing/2014/main" id="{34E02786-1D90-4232-80F5-11E1725B2E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5745" y="6176998"/>
                <a:ext cx="287338" cy="787400"/>
                <a:chOff x="1756" y="2113"/>
                <a:chExt cx="181" cy="499"/>
              </a:xfrm>
            </p:grpSpPr>
            <p:sp>
              <p:nvSpPr>
                <p:cNvPr id="247" name="Line 45">
                  <a:extLst>
                    <a:ext uri="{FF2B5EF4-FFF2-40B4-BE49-F238E27FC236}">
                      <a16:creationId xmlns:a16="http://schemas.microsoft.com/office/drawing/2014/main" id="{A56AE286-6417-4299-B7B2-CFF301D4F7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6" y="2358"/>
                  <a:ext cx="0" cy="2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8" name="Line 46">
                  <a:extLst>
                    <a:ext uri="{FF2B5EF4-FFF2-40B4-BE49-F238E27FC236}">
                      <a16:creationId xmlns:a16="http://schemas.microsoft.com/office/drawing/2014/main" id="{E04203CA-16B8-4DB8-91F1-1A6C86FA6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9" y="2358"/>
                  <a:ext cx="0" cy="2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9" name="Group 47">
                  <a:extLst>
                    <a:ext uri="{FF2B5EF4-FFF2-40B4-BE49-F238E27FC236}">
                      <a16:creationId xmlns:a16="http://schemas.microsoft.com/office/drawing/2014/main" id="{E6C72ED1-FF0E-41C1-90D5-7EFBD3B9DA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56" y="2113"/>
                  <a:ext cx="181" cy="333"/>
                  <a:chOff x="1756" y="2113"/>
                  <a:chExt cx="181" cy="333"/>
                </a:xfrm>
              </p:grpSpPr>
              <p:sp>
                <p:nvSpPr>
                  <p:cNvPr id="250" name="Freeform 48">
                    <a:extLst>
                      <a:ext uri="{FF2B5EF4-FFF2-40B4-BE49-F238E27FC236}">
                        <a16:creationId xmlns:a16="http://schemas.microsoft.com/office/drawing/2014/main" id="{277958A3-30D0-4A2F-B756-F1FADBA654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6" y="2113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1" name="Freeform 49">
                    <a:extLst>
                      <a:ext uri="{FF2B5EF4-FFF2-40B4-BE49-F238E27FC236}">
                        <a16:creationId xmlns:a16="http://schemas.microsoft.com/office/drawing/2014/main" id="{4BF56022-8ACA-402D-A699-2E5B967DEA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81" y="2181"/>
                    <a:ext cx="56" cy="264"/>
                  </a:xfrm>
                  <a:custGeom>
                    <a:avLst/>
                    <a:gdLst>
                      <a:gd name="T0" fmla="*/ 0 w 56"/>
                      <a:gd name="T1" fmla="*/ 3 h 264"/>
                      <a:gd name="T2" fmla="*/ 0 w 56"/>
                      <a:gd name="T3" fmla="*/ 264 h 264"/>
                      <a:gd name="T4" fmla="*/ 21 w 56"/>
                      <a:gd name="T5" fmla="*/ 264 h 264"/>
                      <a:gd name="T6" fmla="*/ 56 w 56"/>
                      <a:gd name="T7" fmla="*/ 200 h 264"/>
                      <a:gd name="T8" fmla="*/ 56 w 56"/>
                      <a:gd name="T9" fmla="*/ 23 h 264"/>
                      <a:gd name="T10" fmla="*/ 21 w 56"/>
                      <a:gd name="T11" fmla="*/ 0 h 264"/>
                      <a:gd name="T12" fmla="*/ 0 w 56"/>
                      <a:gd name="T13" fmla="*/ 3 h 26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64"/>
                      <a:gd name="T23" fmla="*/ 56 w 56"/>
                      <a:gd name="T24" fmla="*/ 264 h 26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64">
                        <a:moveTo>
                          <a:pt x="0" y="3"/>
                        </a:moveTo>
                        <a:lnTo>
                          <a:pt x="0" y="264"/>
                        </a:lnTo>
                        <a:lnTo>
                          <a:pt x="21" y="264"/>
                        </a:lnTo>
                        <a:lnTo>
                          <a:pt x="56" y="200"/>
                        </a:lnTo>
                        <a:lnTo>
                          <a:pt x="56" y="23"/>
                        </a:lnTo>
                        <a:lnTo>
                          <a:pt x="21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2" name="Freeform 50">
                    <a:extLst>
                      <a:ext uri="{FF2B5EF4-FFF2-40B4-BE49-F238E27FC236}">
                        <a16:creationId xmlns:a16="http://schemas.microsoft.com/office/drawing/2014/main" id="{252575B0-BF3F-40EA-AE2C-FEA25264EA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1759" y="2179"/>
                    <a:ext cx="56" cy="264"/>
                  </a:xfrm>
                  <a:custGeom>
                    <a:avLst/>
                    <a:gdLst>
                      <a:gd name="T0" fmla="*/ 0 w 56"/>
                      <a:gd name="T1" fmla="*/ 3 h 264"/>
                      <a:gd name="T2" fmla="*/ 0 w 56"/>
                      <a:gd name="T3" fmla="*/ 264 h 264"/>
                      <a:gd name="T4" fmla="*/ 21 w 56"/>
                      <a:gd name="T5" fmla="*/ 264 h 264"/>
                      <a:gd name="T6" fmla="*/ 56 w 56"/>
                      <a:gd name="T7" fmla="*/ 200 h 264"/>
                      <a:gd name="T8" fmla="*/ 56 w 56"/>
                      <a:gd name="T9" fmla="*/ 23 h 264"/>
                      <a:gd name="T10" fmla="*/ 21 w 56"/>
                      <a:gd name="T11" fmla="*/ 0 h 264"/>
                      <a:gd name="T12" fmla="*/ 0 w 56"/>
                      <a:gd name="T13" fmla="*/ 3 h 26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64"/>
                      <a:gd name="T23" fmla="*/ 56 w 56"/>
                      <a:gd name="T24" fmla="*/ 264 h 26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64">
                        <a:moveTo>
                          <a:pt x="0" y="3"/>
                        </a:moveTo>
                        <a:lnTo>
                          <a:pt x="0" y="264"/>
                        </a:lnTo>
                        <a:lnTo>
                          <a:pt x="21" y="264"/>
                        </a:lnTo>
                        <a:lnTo>
                          <a:pt x="56" y="200"/>
                        </a:lnTo>
                        <a:lnTo>
                          <a:pt x="56" y="23"/>
                        </a:lnTo>
                        <a:lnTo>
                          <a:pt x="21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0" name="Group 4">
                <a:extLst>
                  <a:ext uri="{FF2B5EF4-FFF2-40B4-BE49-F238E27FC236}">
                    <a16:creationId xmlns:a16="http://schemas.microsoft.com/office/drawing/2014/main" id="{BB2C3514-77FC-43C0-9EE7-5D13F0F3905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08726" y="6138863"/>
                <a:ext cx="360363" cy="838200"/>
                <a:chOff x="-2155" y="1485"/>
                <a:chExt cx="227" cy="528"/>
              </a:xfrm>
            </p:grpSpPr>
            <p:sp>
              <p:nvSpPr>
                <p:cNvPr id="221" name="AutoShape 3">
                  <a:extLst>
                    <a:ext uri="{FF2B5EF4-FFF2-40B4-BE49-F238E27FC236}">
                      <a16:creationId xmlns:a16="http://schemas.microsoft.com/office/drawing/2014/main" id="{4ECCF0DC-9D5A-46E6-A53B-8B8CB7FCF178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-2155" y="1485"/>
                  <a:ext cx="227" cy="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Rectangle 5">
                  <a:extLst>
                    <a:ext uri="{FF2B5EF4-FFF2-40B4-BE49-F238E27FC236}">
                      <a16:creationId xmlns:a16="http://schemas.microsoft.com/office/drawing/2014/main" id="{B6D8C9B1-E64E-48E3-A050-B47E0D1A2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959" y="1767"/>
                  <a:ext cx="13" cy="24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Rectangle 6">
                  <a:extLst>
                    <a:ext uri="{FF2B5EF4-FFF2-40B4-BE49-F238E27FC236}">
                      <a16:creationId xmlns:a16="http://schemas.microsoft.com/office/drawing/2014/main" id="{26DD77EA-E590-4D0C-9172-703D86ACC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2141" y="1767"/>
                  <a:ext cx="13" cy="24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7">
                  <a:extLst>
                    <a:ext uri="{FF2B5EF4-FFF2-40B4-BE49-F238E27FC236}">
                      <a16:creationId xmlns:a16="http://schemas.microsoft.com/office/drawing/2014/main" id="{D4C83163-B5E8-4DDA-8FE9-731B8B4216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151" y="1488"/>
                  <a:ext cx="218" cy="376"/>
                </a:xfrm>
                <a:custGeom>
                  <a:avLst/>
                  <a:gdLst>
                    <a:gd name="T0" fmla="*/ 70 w 218"/>
                    <a:gd name="T1" fmla="*/ 0 h 376"/>
                    <a:gd name="T2" fmla="*/ 70 w 218"/>
                    <a:gd name="T3" fmla="*/ 0 h 376"/>
                    <a:gd name="T4" fmla="*/ 70 w 218"/>
                    <a:gd name="T5" fmla="*/ 74 h 376"/>
                    <a:gd name="T6" fmla="*/ 70 w 218"/>
                    <a:gd name="T7" fmla="*/ 74 h 376"/>
                    <a:gd name="T8" fmla="*/ 24 w 218"/>
                    <a:gd name="T9" fmla="*/ 74 h 376"/>
                    <a:gd name="T10" fmla="*/ 0 w 218"/>
                    <a:gd name="T11" fmla="*/ 101 h 376"/>
                    <a:gd name="T12" fmla="*/ 0 w 218"/>
                    <a:gd name="T13" fmla="*/ 300 h 376"/>
                    <a:gd name="T14" fmla="*/ 37 w 218"/>
                    <a:gd name="T15" fmla="*/ 376 h 376"/>
                    <a:gd name="T16" fmla="*/ 38 w 218"/>
                    <a:gd name="T17" fmla="*/ 376 h 376"/>
                    <a:gd name="T18" fmla="*/ 38 w 218"/>
                    <a:gd name="T19" fmla="*/ 376 h 376"/>
                    <a:gd name="T20" fmla="*/ 180 w 218"/>
                    <a:gd name="T21" fmla="*/ 376 h 376"/>
                    <a:gd name="T22" fmla="*/ 180 w 218"/>
                    <a:gd name="T23" fmla="*/ 376 h 376"/>
                    <a:gd name="T24" fmla="*/ 181 w 218"/>
                    <a:gd name="T25" fmla="*/ 374 h 376"/>
                    <a:gd name="T26" fmla="*/ 181 w 218"/>
                    <a:gd name="T27" fmla="*/ 373 h 376"/>
                    <a:gd name="T28" fmla="*/ 218 w 218"/>
                    <a:gd name="T29" fmla="*/ 300 h 376"/>
                    <a:gd name="T30" fmla="*/ 218 w 218"/>
                    <a:gd name="T31" fmla="*/ 101 h 376"/>
                    <a:gd name="T32" fmla="*/ 192 w 218"/>
                    <a:gd name="T33" fmla="*/ 74 h 376"/>
                    <a:gd name="T34" fmla="*/ 192 w 218"/>
                    <a:gd name="T35" fmla="*/ 74 h 376"/>
                    <a:gd name="T36" fmla="*/ 146 w 218"/>
                    <a:gd name="T37" fmla="*/ 74 h 376"/>
                    <a:gd name="T38" fmla="*/ 146 w 218"/>
                    <a:gd name="T39" fmla="*/ 74 h 376"/>
                    <a:gd name="T40" fmla="*/ 146 w 218"/>
                    <a:gd name="T41" fmla="*/ 0 h 376"/>
                    <a:gd name="T42" fmla="*/ 70 w 218"/>
                    <a:gd name="T43" fmla="*/ 0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18" h="37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70" y="74"/>
                      </a:lnTo>
                      <a:lnTo>
                        <a:pt x="70" y="74"/>
                      </a:lnTo>
                      <a:lnTo>
                        <a:pt x="24" y="74"/>
                      </a:lnTo>
                      <a:lnTo>
                        <a:pt x="0" y="101"/>
                      </a:lnTo>
                      <a:lnTo>
                        <a:pt x="0" y="300"/>
                      </a:lnTo>
                      <a:lnTo>
                        <a:pt x="37" y="376"/>
                      </a:lnTo>
                      <a:lnTo>
                        <a:pt x="38" y="376"/>
                      </a:lnTo>
                      <a:lnTo>
                        <a:pt x="38" y="376"/>
                      </a:lnTo>
                      <a:lnTo>
                        <a:pt x="180" y="376"/>
                      </a:lnTo>
                      <a:lnTo>
                        <a:pt x="180" y="376"/>
                      </a:lnTo>
                      <a:lnTo>
                        <a:pt x="181" y="374"/>
                      </a:lnTo>
                      <a:lnTo>
                        <a:pt x="181" y="373"/>
                      </a:lnTo>
                      <a:lnTo>
                        <a:pt x="218" y="300"/>
                      </a:lnTo>
                      <a:lnTo>
                        <a:pt x="218" y="101"/>
                      </a:lnTo>
                      <a:lnTo>
                        <a:pt x="192" y="74"/>
                      </a:lnTo>
                      <a:lnTo>
                        <a:pt x="192" y="74"/>
                      </a:lnTo>
                      <a:lnTo>
                        <a:pt x="146" y="74"/>
                      </a:lnTo>
                      <a:lnTo>
                        <a:pt x="146" y="74"/>
                      </a:lnTo>
                      <a:lnTo>
                        <a:pt x="146" y="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FD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8">
                  <a:extLst>
                    <a:ext uri="{FF2B5EF4-FFF2-40B4-BE49-F238E27FC236}">
                      <a16:creationId xmlns:a16="http://schemas.microsoft.com/office/drawing/2014/main" id="{EA01FB77-4243-43D7-9A86-8F94E72AE2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081" y="1488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9">
                  <a:extLst>
                    <a:ext uri="{FF2B5EF4-FFF2-40B4-BE49-F238E27FC236}">
                      <a16:creationId xmlns:a16="http://schemas.microsoft.com/office/drawing/2014/main" id="{F47043FB-BB2B-4606-9708-883EA26F84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081" y="1488"/>
                  <a:ext cx="0" cy="7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Line 10">
                  <a:extLst>
                    <a:ext uri="{FF2B5EF4-FFF2-40B4-BE49-F238E27FC236}">
                      <a16:creationId xmlns:a16="http://schemas.microsoft.com/office/drawing/2014/main" id="{17D35312-92D6-48D9-A2BB-0A48735FA4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081" y="1562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Line 11">
                  <a:extLst>
                    <a:ext uri="{FF2B5EF4-FFF2-40B4-BE49-F238E27FC236}">
                      <a16:creationId xmlns:a16="http://schemas.microsoft.com/office/drawing/2014/main" id="{1693D9A1-6030-4390-9E55-F45EA854A1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-2127" y="1562"/>
                  <a:ext cx="4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12">
                  <a:extLst>
                    <a:ext uri="{FF2B5EF4-FFF2-40B4-BE49-F238E27FC236}">
                      <a16:creationId xmlns:a16="http://schemas.microsoft.com/office/drawing/2014/main" id="{B4DB6D63-9A77-428B-8FAC-57F8D05A3A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-2151" y="1562"/>
                  <a:ext cx="24" cy="27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13">
                  <a:extLst>
                    <a:ext uri="{FF2B5EF4-FFF2-40B4-BE49-F238E27FC236}">
                      <a16:creationId xmlns:a16="http://schemas.microsoft.com/office/drawing/2014/main" id="{6B630B60-84A0-4D65-8E56-9DB721EB53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151" y="1589"/>
                  <a:ext cx="0" cy="19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Line 14">
                  <a:extLst>
                    <a:ext uri="{FF2B5EF4-FFF2-40B4-BE49-F238E27FC236}">
                      <a16:creationId xmlns:a16="http://schemas.microsoft.com/office/drawing/2014/main" id="{AA1D9285-A680-4C08-BCC1-18529A4E5F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151" y="1788"/>
                  <a:ext cx="37" cy="76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Line 15">
                  <a:extLst>
                    <a:ext uri="{FF2B5EF4-FFF2-40B4-BE49-F238E27FC236}">
                      <a16:creationId xmlns:a16="http://schemas.microsoft.com/office/drawing/2014/main" id="{F2CDA64C-EB68-4B3B-895C-1A373DDA9F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114" y="1864"/>
                  <a:ext cx="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6">
                  <a:extLst>
                    <a:ext uri="{FF2B5EF4-FFF2-40B4-BE49-F238E27FC236}">
                      <a16:creationId xmlns:a16="http://schemas.microsoft.com/office/drawing/2014/main" id="{3F2502C8-4AAC-40EF-87FB-BCB4125573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113" y="186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17">
                  <a:extLst>
                    <a:ext uri="{FF2B5EF4-FFF2-40B4-BE49-F238E27FC236}">
                      <a16:creationId xmlns:a16="http://schemas.microsoft.com/office/drawing/2014/main" id="{643D3262-3564-4A83-92C7-EAF3680821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113" y="1864"/>
                  <a:ext cx="14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Line 18">
                  <a:extLst>
                    <a:ext uri="{FF2B5EF4-FFF2-40B4-BE49-F238E27FC236}">
                      <a16:creationId xmlns:a16="http://schemas.microsoft.com/office/drawing/2014/main" id="{75CF1A2A-1239-44E8-A349-FA8A9C8E42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971" y="186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Line 19">
                  <a:extLst>
                    <a:ext uri="{FF2B5EF4-FFF2-40B4-BE49-F238E27FC236}">
                      <a16:creationId xmlns:a16="http://schemas.microsoft.com/office/drawing/2014/main" id="{A74F52C2-2B12-4124-B422-B5A5674028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-1971" y="1862"/>
                  <a:ext cx="1" cy="2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0">
                  <a:extLst>
                    <a:ext uri="{FF2B5EF4-FFF2-40B4-BE49-F238E27FC236}">
                      <a16:creationId xmlns:a16="http://schemas.microsoft.com/office/drawing/2014/main" id="{D9A81D08-7B5F-4065-9274-A747212ED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-1970" y="1861"/>
                  <a:ext cx="0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1">
                  <a:extLst>
                    <a:ext uri="{FF2B5EF4-FFF2-40B4-BE49-F238E27FC236}">
                      <a16:creationId xmlns:a16="http://schemas.microsoft.com/office/drawing/2014/main" id="{722F2E1C-414F-4323-9968-FAA0C89269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-1970" y="1788"/>
                  <a:ext cx="37" cy="73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Line 22">
                  <a:extLst>
                    <a:ext uri="{FF2B5EF4-FFF2-40B4-BE49-F238E27FC236}">
                      <a16:creationId xmlns:a16="http://schemas.microsoft.com/office/drawing/2014/main" id="{5100DE7D-307B-4E1E-BDCD-9849CAD833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-1933" y="1589"/>
                  <a:ext cx="0" cy="19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Line 23">
                  <a:extLst>
                    <a:ext uri="{FF2B5EF4-FFF2-40B4-BE49-F238E27FC236}">
                      <a16:creationId xmlns:a16="http://schemas.microsoft.com/office/drawing/2014/main" id="{ED797456-F3E2-48B8-9493-6F69ACB616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-1959" y="1562"/>
                  <a:ext cx="26" cy="27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">
                  <a:extLst>
                    <a:ext uri="{FF2B5EF4-FFF2-40B4-BE49-F238E27FC236}">
                      <a16:creationId xmlns:a16="http://schemas.microsoft.com/office/drawing/2014/main" id="{53D2AEF7-279B-4CD5-9E3C-C75BDCD3CB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959" y="1562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5">
                  <a:extLst>
                    <a:ext uri="{FF2B5EF4-FFF2-40B4-BE49-F238E27FC236}">
                      <a16:creationId xmlns:a16="http://schemas.microsoft.com/office/drawing/2014/main" id="{E3A66644-8E2B-4F27-8551-0D98E44470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-2005" y="1562"/>
                  <a:ext cx="4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Line 26">
                  <a:extLst>
                    <a:ext uri="{FF2B5EF4-FFF2-40B4-BE49-F238E27FC236}">
                      <a16:creationId xmlns:a16="http://schemas.microsoft.com/office/drawing/2014/main" id="{E08E45AC-620E-4830-8157-E0A0E6E65A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005" y="1562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Line 27">
                  <a:extLst>
                    <a:ext uri="{FF2B5EF4-FFF2-40B4-BE49-F238E27FC236}">
                      <a16:creationId xmlns:a16="http://schemas.microsoft.com/office/drawing/2014/main" id="{BF6E3E6D-20E1-4330-AF7E-81CF45709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-2005" y="1488"/>
                  <a:ext cx="0" cy="7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8">
                  <a:extLst>
                    <a:ext uri="{FF2B5EF4-FFF2-40B4-BE49-F238E27FC236}">
                      <a16:creationId xmlns:a16="http://schemas.microsoft.com/office/drawing/2014/main" id="{3CD373C2-61FD-4840-AE77-DAE777BCB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-2081" y="1488"/>
                  <a:ext cx="7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29">
                  <a:extLst>
                    <a:ext uri="{FF2B5EF4-FFF2-40B4-BE49-F238E27FC236}">
                      <a16:creationId xmlns:a16="http://schemas.microsoft.com/office/drawing/2014/main" id="{1BCFFFFB-0869-4E00-A4D3-123730FD7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093" y="1616"/>
                  <a:ext cx="118" cy="122"/>
                </a:xfrm>
                <a:custGeom>
                  <a:avLst/>
                  <a:gdLst>
                    <a:gd name="T0" fmla="*/ 79 w 118"/>
                    <a:gd name="T1" fmla="*/ 113 h 122"/>
                    <a:gd name="T2" fmla="*/ 68 w 118"/>
                    <a:gd name="T3" fmla="*/ 120 h 122"/>
                    <a:gd name="T4" fmla="*/ 58 w 118"/>
                    <a:gd name="T5" fmla="*/ 122 h 122"/>
                    <a:gd name="T6" fmla="*/ 54 w 118"/>
                    <a:gd name="T7" fmla="*/ 122 h 122"/>
                    <a:gd name="T8" fmla="*/ 37 w 118"/>
                    <a:gd name="T9" fmla="*/ 121 h 122"/>
                    <a:gd name="T10" fmla="*/ 30 w 118"/>
                    <a:gd name="T11" fmla="*/ 118 h 122"/>
                    <a:gd name="T12" fmla="*/ 23 w 118"/>
                    <a:gd name="T13" fmla="*/ 111 h 122"/>
                    <a:gd name="T14" fmla="*/ 20 w 118"/>
                    <a:gd name="T15" fmla="*/ 100 h 122"/>
                    <a:gd name="T16" fmla="*/ 15 w 118"/>
                    <a:gd name="T17" fmla="*/ 76 h 122"/>
                    <a:gd name="T18" fmla="*/ 14 w 118"/>
                    <a:gd name="T19" fmla="*/ 70 h 122"/>
                    <a:gd name="T20" fmla="*/ 10 w 118"/>
                    <a:gd name="T21" fmla="*/ 62 h 122"/>
                    <a:gd name="T22" fmla="*/ 2 w 118"/>
                    <a:gd name="T23" fmla="*/ 45 h 122"/>
                    <a:gd name="T24" fmla="*/ 0 w 118"/>
                    <a:gd name="T25" fmla="*/ 41 h 122"/>
                    <a:gd name="T26" fmla="*/ 2 w 118"/>
                    <a:gd name="T27" fmla="*/ 32 h 122"/>
                    <a:gd name="T28" fmla="*/ 4 w 118"/>
                    <a:gd name="T29" fmla="*/ 31 h 122"/>
                    <a:gd name="T30" fmla="*/ 7 w 118"/>
                    <a:gd name="T31" fmla="*/ 34 h 122"/>
                    <a:gd name="T32" fmla="*/ 22 w 118"/>
                    <a:gd name="T33" fmla="*/ 58 h 122"/>
                    <a:gd name="T34" fmla="*/ 23 w 118"/>
                    <a:gd name="T35" fmla="*/ 59 h 122"/>
                    <a:gd name="T36" fmla="*/ 29 w 118"/>
                    <a:gd name="T37" fmla="*/ 59 h 122"/>
                    <a:gd name="T38" fmla="*/ 30 w 118"/>
                    <a:gd name="T39" fmla="*/ 55 h 122"/>
                    <a:gd name="T40" fmla="*/ 26 w 118"/>
                    <a:gd name="T41" fmla="*/ 15 h 122"/>
                    <a:gd name="T42" fmla="*/ 29 w 118"/>
                    <a:gd name="T43" fmla="*/ 6 h 122"/>
                    <a:gd name="T44" fmla="*/ 30 w 118"/>
                    <a:gd name="T45" fmla="*/ 6 h 122"/>
                    <a:gd name="T46" fmla="*/ 35 w 118"/>
                    <a:gd name="T47" fmla="*/ 8 h 122"/>
                    <a:gd name="T48" fmla="*/ 37 w 118"/>
                    <a:gd name="T49" fmla="*/ 11 h 122"/>
                    <a:gd name="T50" fmla="*/ 41 w 118"/>
                    <a:gd name="T51" fmla="*/ 49 h 122"/>
                    <a:gd name="T52" fmla="*/ 42 w 118"/>
                    <a:gd name="T53" fmla="*/ 52 h 122"/>
                    <a:gd name="T54" fmla="*/ 45 w 118"/>
                    <a:gd name="T55" fmla="*/ 48 h 122"/>
                    <a:gd name="T56" fmla="*/ 46 w 118"/>
                    <a:gd name="T57" fmla="*/ 24 h 122"/>
                    <a:gd name="T58" fmla="*/ 49 w 118"/>
                    <a:gd name="T59" fmla="*/ 4 h 122"/>
                    <a:gd name="T60" fmla="*/ 54 w 118"/>
                    <a:gd name="T61" fmla="*/ 0 h 122"/>
                    <a:gd name="T62" fmla="*/ 58 w 118"/>
                    <a:gd name="T63" fmla="*/ 1 h 122"/>
                    <a:gd name="T64" fmla="*/ 60 w 118"/>
                    <a:gd name="T65" fmla="*/ 7 h 122"/>
                    <a:gd name="T66" fmla="*/ 56 w 118"/>
                    <a:gd name="T67" fmla="*/ 49 h 122"/>
                    <a:gd name="T68" fmla="*/ 56 w 118"/>
                    <a:gd name="T69" fmla="*/ 51 h 122"/>
                    <a:gd name="T70" fmla="*/ 60 w 118"/>
                    <a:gd name="T71" fmla="*/ 51 h 122"/>
                    <a:gd name="T72" fmla="*/ 62 w 118"/>
                    <a:gd name="T73" fmla="*/ 49 h 122"/>
                    <a:gd name="T74" fmla="*/ 77 w 118"/>
                    <a:gd name="T75" fmla="*/ 14 h 122"/>
                    <a:gd name="T76" fmla="*/ 80 w 118"/>
                    <a:gd name="T77" fmla="*/ 11 h 122"/>
                    <a:gd name="T78" fmla="*/ 87 w 118"/>
                    <a:gd name="T79" fmla="*/ 13 h 122"/>
                    <a:gd name="T80" fmla="*/ 88 w 118"/>
                    <a:gd name="T81" fmla="*/ 17 h 122"/>
                    <a:gd name="T82" fmla="*/ 87 w 118"/>
                    <a:gd name="T83" fmla="*/ 21 h 122"/>
                    <a:gd name="T84" fmla="*/ 72 w 118"/>
                    <a:gd name="T85" fmla="*/ 62 h 122"/>
                    <a:gd name="T86" fmla="*/ 72 w 118"/>
                    <a:gd name="T87" fmla="*/ 66 h 122"/>
                    <a:gd name="T88" fmla="*/ 73 w 118"/>
                    <a:gd name="T89" fmla="*/ 76 h 122"/>
                    <a:gd name="T90" fmla="*/ 74 w 118"/>
                    <a:gd name="T91" fmla="*/ 80 h 122"/>
                    <a:gd name="T92" fmla="*/ 81 w 118"/>
                    <a:gd name="T93" fmla="*/ 84 h 122"/>
                    <a:gd name="T94" fmla="*/ 88 w 118"/>
                    <a:gd name="T95" fmla="*/ 82 h 122"/>
                    <a:gd name="T96" fmla="*/ 100 w 118"/>
                    <a:gd name="T97" fmla="*/ 75 h 122"/>
                    <a:gd name="T98" fmla="*/ 108 w 118"/>
                    <a:gd name="T99" fmla="*/ 72 h 122"/>
                    <a:gd name="T100" fmla="*/ 111 w 118"/>
                    <a:gd name="T101" fmla="*/ 73 h 122"/>
                    <a:gd name="T102" fmla="*/ 118 w 118"/>
                    <a:gd name="T103" fmla="*/ 80 h 122"/>
                    <a:gd name="T104" fmla="*/ 115 w 118"/>
                    <a:gd name="T105" fmla="*/ 83 h 122"/>
                    <a:gd name="T106" fmla="*/ 108 w 118"/>
                    <a:gd name="T107" fmla="*/ 86 h 122"/>
                    <a:gd name="T108" fmla="*/ 95 w 118"/>
                    <a:gd name="T109" fmla="*/ 94 h 122"/>
                    <a:gd name="T110" fmla="*/ 88 w 118"/>
                    <a:gd name="T111" fmla="*/ 101 h 122"/>
                    <a:gd name="T112" fmla="*/ 79 w 118"/>
                    <a:gd name="T113" fmla="*/ 113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8" h="122">
                      <a:moveTo>
                        <a:pt x="79" y="113"/>
                      </a:moveTo>
                      <a:lnTo>
                        <a:pt x="79" y="113"/>
                      </a:lnTo>
                      <a:lnTo>
                        <a:pt x="74" y="117"/>
                      </a:lnTo>
                      <a:lnTo>
                        <a:pt x="68" y="120"/>
                      </a:lnTo>
                      <a:lnTo>
                        <a:pt x="62" y="122"/>
                      </a:lnTo>
                      <a:lnTo>
                        <a:pt x="58" y="122"/>
                      </a:lnTo>
                      <a:lnTo>
                        <a:pt x="54" y="122"/>
                      </a:lnTo>
                      <a:lnTo>
                        <a:pt x="54" y="122"/>
                      </a:lnTo>
                      <a:lnTo>
                        <a:pt x="45" y="122"/>
                      </a:lnTo>
                      <a:lnTo>
                        <a:pt x="37" y="121"/>
                      </a:lnTo>
                      <a:lnTo>
                        <a:pt x="33" y="121"/>
                      </a:lnTo>
                      <a:lnTo>
                        <a:pt x="30" y="118"/>
                      </a:lnTo>
                      <a:lnTo>
                        <a:pt x="26" y="115"/>
                      </a:lnTo>
                      <a:lnTo>
                        <a:pt x="23" y="111"/>
                      </a:lnTo>
                      <a:lnTo>
                        <a:pt x="23" y="111"/>
                      </a:lnTo>
                      <a:lnTo>
                        <a:pt x="20" y="100"/>
                      </a:lnTo>
                      <a:lnTo>
                        <a:pt x="18" y="90"/>
                      </a:lnTo>
                      <a:lnTo>
                        <a:pt x="15" y="76"/>
                      </a:lnTo>
                      <a:lnTo>
                        <a:pt x="15" y="76"/>
                      </a:lnTo>
                      <a:lnTo>
                        <a:pt x="14" y="70"/>
                      </a:lnTo>
                      <a:lnTo>
                        <a:pt x="10" y="62"/>
                      </a:lnTo>
                      <a:lnTo>
                        <a:pt x="10" y="62"/>
                      </a:lnTo>
                      <a:lnTo>
                        <a:pt x="4" y="52"/>
                      </a:lnTo>
                      <a:lnTo>
                        <a:pt x="2" y="45"/>
                      </a:lnTo>
                      <a:lnTo>
                        <a:pt x="0" y="41"/>
                      </a:lnTo>
                      <a:lnTo>
                        <a:pt x="0" y="41"/>
                      </a:lnTo>
                      <a:lnTo>
                        <a:pt x="0" y="37"/>
                      </a:lnTo>
                      <a:lnTo>
                        <a:pt x="2" y="32"/>
                      </a:lnTo>
                      <a:lnTo>
                        <a:pt x="3" y="31"/>
                      </a:lnTo>
                      <a:lnTo>
                        <a:pt x="4" y="31"/>
                      </a:lnTo>
                      <a:lnTo>
                        <a:pt x="6" y="32"/>
                      </a:lnTo>
                      <a:lnTo>
                        <a:pt x="7" y="34"/>
                      </a:lnTo>
                      <a:lnTo>
                        <a:pt x="7" y="34"/>
                      </a:lnTo>
                      <a:lnTo>
                        <a:pt x="22" y="58"/>
                      </a:lnTo>
                      <a:lnTo>
                        <a:pt x="22" y="58"/>
                      </a:lnTo>
                      <a:lnTo>
                        <a:pt x="23" y="59"/>
                      </a:lnTo>
                      <a:lnTo>
                        <a:pt x="26" y="59"/>
                      </a:lnTo>
                      <a:lnTo>
                        <a:pt x="29" y="59"/>
                      </a:lnTo>
                      <a:lnTo>
                        <a:pt x="30" y="55"/>
                      </a:lnTo>
                      <a:lnTo>
                        <a:pt x="30" y="55"/>
                      </a:lnTo>
                      <a:lnTo>
                        <a:pt x="26" y="15"/>
                      </a:lnTo>
                      <a:lnTo>
                        <a:pt x="26" y="15"/>
                      </a:lnTo>
                      <a:lnTo>
                        <a:pt x="27" y="8"/>
                      </a:lnTo>
                      <a:lnTo>
                        <a:pt x="29" y="6"/>
                      </a:lnTo>
                      <a:lnTo>
                        <a:pt x="30" y="6"/>
                      </a:lnTo>
                      <a:lnTo>
                        <a:pt x="30" y="6"/>
                      </a:lnTo>
                      <a:lnTo>
                        <a:pt x="34" y="6"/>
                      </a:lnTo>
                      <a:lnTo>
                        <a:pt x="35" y="8"/>
                      </a:lnTo>
                      <a:lnTo>
                        <a:pt x="37" y="11"/>
                      </a:lnTo>
                      <a:lnTo>
                        <a:pt x="37" y="11"/>
                      </a:lnTo>
                      <a:lnTo>
                        <a:pt x="41" y="49"/>
                      </a:lnTo>
                      <a:lnTo>
                        <a:pt x="41" y="49"/>
                      </a:lnTo>
                      <a:lnTo>
                        <a:pt x="41" y="51"/>
                      </a:lnTo>
                      <a:lnTo>
                        <a:pt x="42" y="52"/>
                      </a:lnTo>
                      <a:lnTo>
                        <a:pt x="43" y="52"/>
                      </a:lnTo>
                      <a:lnTo>
                        <a:pt x="45" y="48"/>
                      </a:lnTo>
                      <a:lnTo>
                        <a:pt x="45" y="48"/>
                      </a:lnTo>
                      <a:lnTo>
                        <a:pt x="46" y="24"/>
                      </a:lnTo>
                      <a:lnTo>
                        <a:pt x="49" y="4"/>
                      </a:lnTo>
                      <a:lnTo>
                        <a:pt x="49" y="4"/>
                      </a:lnTo>
                      <a:lnTo>
                        <a:pt x="50" y="1"/>
                      </a:lnTo>
                      <a:lnTo>
                        <a:pt x="54" y="0"/>
                      </a:lnTo>
                      <a:lnTo>
                        <a:pt x="57" y="0"/>
                      </a:lnTo>
                      <a:lnTo>
                        <a:pt x="58" y="1"/>
                      </a:lnTo>
                      <a:lnTo>
                        <a:pt x="60" y="3"/>
                      </a:lnTo>
                      <a:lnTo>
                        <a:pt x="60" y="7"/>
                      </a:lnTo>
                      <a:lnTo>
                        <a:pt x="60" y="7"/>
                      </a:lnTo>
                      <a:lnTo>
                        <a:pt x="56" y="49"/>
                      </a:lnTo>
                      <a:lnTo>
                        <a:pt x="56" y="49"/>
                      </a:lnTo>
                      <a:lnTo>
                        <a:pt x="56" y="51"/>
                      </a:lnTo>
                      <a:lnTo>
                        <a:pt x="58" y="52"/>
                      </a:lnTo>
                      <a:lnTo>
                        <a:pt x="60" y="51"/>
                      </a:lnTo>
                      <a:lnTo>
                        <a:pt x="62" y="49"/>
                      </a:lnTo>
                      <a:lnTo>
                        <a:pt x="62" y="49"/>
                      </a:lnTo>
                      <a:lnTo>
                        <a:pt x="77" y="14"/>
                      </a:lnTo>
                      <a:lnTo>
                        <a:pt x="77" y="14"/>
                      </a:lnTo>
                      <a:lnTo>
                        <a:pt x="79" y="13"/>
                      </a:lnTo>
                      <a:lnTo>
                        <a:pt x="80" y="11"/>
                      </a:lnTo>
                      <a:lnTo>
                        <a:pt x="85" y="11"/>
                      </a:lnTo>
                      <a:lnTo>
                        <a:pt x="87" y="13"/>
                      </a:lnTo>
                      <a:lnTo>
                        <a:pt x="88" y="14"/>
                      </a:lnTo>
                      <a:lnTo>
                        <a:pt x="88" y="17"/>
                      </a:lnTo>
                      <a:lnTo>
                        <a:pt x="87" y="21"/>
                      </a:lnTo>
                      <a:lnTo>
                        <a:pt x="87" y="21"/>
                      </a:lnTo>
                      <a:lnTo>
                        <a:pt x="79" y="44"/>
                      </a:lnTo>
                      <a:lnTo>
                        <a:pt x="72" y="62"/>
                      </a:lnTo>
                      <a:lnTo>
                        <a:pt x="72" y="62"/>
                      </a:lnTo>
                      <a:lnTo>
                        <a:pt x="72" y="66"/>
                      </a:lnTo>
                      <a:lnTo>
                        <a:pt x="72" y="72"/>
                      </a:lnTo>
                      <a:lnTo>
                        <a:pt x="73" y="76"/>
                      </a:lnTo>
                      <a:lnTo>
                        <a:pt x="74" y="80"/>
                      </a:lnTo>
                      <a:lnTo>
                        <a:pt x="74" y="80"/>
                      </a:lnTo>
                      <a:lnTo>
                        <a:pt x="77" y="83"/>
                      </a:lnTo>
                      <a:lnTo>
                        <a:pt x="81" y="84"/>
                      </a:lnTo>
                      <a:lnTo>
                        <a:pt x="84" y="84"/>
                      </a:lnTo>
                      <a:lnTo>
                        <a:pt x="88" y="82"/>
                      </a:lnTo>
                      <a:lnTo>
                        <a:pt x="88" y="82"/>
                      </a:lnTo>
                      <a:lnTo>
                        <a:pt x="100" y="75"/>
                      </a:lnTo>
                      <a:lnTo>
                        <a:pt x="106" y="72"/>
                      </a:lnTo>
                      <a:lnTo>
                        <a:pt x="108" y="72"/>
                      </a:lnTo>
                      <a:lnTo>
                        <a:pt x="111" y="73"/>
                      </a:lnTo>
                      <a:lnTo>
                        <a:pt x="111" y="73"/>
                      </a:lnTo>
                      <a:lnTo>
                        <a:pt x="116" y="76"/>
                      </a:lnTo>
                      <a:lnTo>
                        <a:pt x="118" y="80"/>
                      </a:lnTo>
                      <a:lnTo>
                        <a:pt x="116" y="82"/>
                      </a:lnTo>
                      <a:lnTo>
                        <a:pt x="115" y="83"/>
                      </a:lnTo>
                      <a:lnTo>
                        <a:pt x="108" y="86"/>
                      </a:lnTo>
                      <a:lnTo>
                        <a:pt x="108" y="86"/>
                      </a:lnTo>
                      <a:lnTo>
                        <a:pt x="100" y="90"/>
                      </a:lnTo>
                      <a:lnTo>
                        <a:pt x="95" y="94"/>
                      </a:lnTo>
                      <a:lnTo>
                        <a:pt x="88" y="101"/>
                      </a:lnTo>
                      <a:lnTo>
                        <a:pt x="88" y="101"/>
                      </a:lnTo>
                      <a:lnTo>
                        <a:pt x="79" y="113"/>
                      </a:lnTo>
                      <a:lnTo>
                        <a:pt x="79" y="1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48761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Office Space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Brian Buller &amp;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at work and the ANTIFA raids your office. Get your gun and protect yourselves and your coworkers.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Sitting on chair, fingers interlaced, palms on back of head. Pistol loaded and holstered. PCC loaded and on table, facing squarely downrange, trigger guard over X.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3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signal, engage T1 &amp; T2 while seated. Engage the remaining targets from available cover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V="1">
            <a:off x="2976008" y="8473760"/>
            <a:ext cx="298827" cy="49188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2654797" y="845728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680916" y="441789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4648200" y="7068684"/>
            <a:ext cx="394295" cy="39891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814299" y="720134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V="1">
            <a:off x="3979983" y="6592019"/>
            <a:ext cx="1" cy="64264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4028983" y="669486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382421" y="44462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6249483" y="75454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5733002" y="71348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5628316" y="55820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5125762" y="512408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3032200" y="47700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3370372" y="43626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4339155" y="49157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54" name="Group 174">
            <a:extLst>
              <a:ext uri="{FF2B5EF4-FFF2-40B4-BE49-F238E27FC236}">
                <a16:creationId xmlns:a16="http://schemas.microsoft.com/office/drawing/2014/main" id="{A5034700-FDEF-4A58-9BC0-92561AC0B370}"/>
              </a:ext>
            </a:extLst>
          </p:cNvPr>
          <p:cNvGrpSpPr>
            <a:grpSpLocks/>
          </p:cNvGrpSpPr>
          <p:nvPr/>
        </p:nvGrpSpPr>
        <p:grpSpPr bwMode="auto">
          <a:xfrm>
            <a:off x="1873418" y="8609686"/>
            <a:ext cx="555625" cy="739775"/>
            <a:chOff x="2064" y="4272"/>
            <a:chExt cx="350" cy="466"/>
          </a:xfrm>
        </p:grpSpPr>
        <p:grpSp>
          <p:nvGrpSpPr>
            <p:cNvPr id="55" name="Group 175">
              <a:extLst>
                <a:ext uri="{FF2B5EF4-FFF2-40B4-BE49-F238E27FC236}">
                  <a16:creationId xmlns:a16="http://schemas.microsoft.com/office/drawing/2014/main" id="{A6E3153B-7ACE-4B5B-BE5E-E15CBAF55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" name="Line 176">
                <a:extLst>
                  <a:ext uri="{FF2B5EF4-FFF2-40B4-BE49-F238E27FC236}">
                    <a16:creationId xmlns:a16="http://schemas.microsoft.com/office/drawing/2014/main" id="{73088931-E6ED-4104-A703-DBB57E689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77">
                <a:extLst>
                  <a:ext uri="{FF2B5EF4-FFF2-40B4-BE49-F238E27FC236}">
                    <a16:creationId xmlns:a16="http://schemas.microsoft.com/office/drawing/2014/main" id="{D771B054-0B3D-4171-86FB-755EE72CF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Freeform 178">
                <a:extLst>
                  <a:ext uri="{FF2B5EF4-FFF2-40B4-BE49-F238E27FC236}">
                    <a16:creationId xmlns:a16="http://schemas.microsoft.com/office/drawing/2014/main" id="{B0D2438E-D44E-456F-83D8-87E1B427C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9">
                <a:extLst>
                  <a:ext uri="{FF2B5EF4-FFF2-40B4-BE49-F238E27FC236}">
                    <a16:creationId xmlns:a16="http://schemas.microsoft.com/office/drawing/2014/main" id="{2007DD66-B449-4682-9175-DC6E8C1CB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0">
                <a:extLst>
                  <a:ext uri="{FF2B5EF4-FFF2-40B4-BE49-F238E27FC236}">
                    <a16:creationId xmlns:a16="http://schemas.microsoft.com/office/drawing/2014/main" id="{9E4909B0-B227-4221-AC9B-1058DFEC2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181">
              <a:extLst>
                <a:ext uri="{FF2B5EF4-FFF2-40B4-BE49-F238E27FC236}">
                  <a16:creationId xmlns:a16="http://schemas.microsoft.com/office/drawing/2014/main" id="{044ADE77-0D82-4DC0-BC9E-59D39A3866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58" name="Freeform 182">
                <a:extLst>
                  <a:ext uri="{FF2B5EF4-FFF2-40B4-BE49-F238E27FC236}">
                    <a16:creationId xmlns:a16="http://schemas.microsoft.com/office/drawing/2014/main" id="{972843DE-9D39-438A-B74E-A10699683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83">
                <a:extLst>
                  <a:ext uri="{FF2B5EF4-FFF2-40B4-BE49-F238E27FC236}">
                    <a16:creationId xmlns:a16="http://schemas.microsoft.com/office/drawing/2014/main" id="{95C5CFAF-6B0C-4C7F-9A1A-136FFB097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84CBCE6C-116E-4A63-92B6-304DC7440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85">
                <a:extLst>
                  <a:ext uri="{FF2B5EF4-FFF2-40B4-BE49-F238E27FC236}">
                    <a16:creationId xmlns:a16="http://schemas.microsoft.com/office/drawing/2014/main" id="{761BC027-C907-45D2-91AC-9BB959C25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Freeform 186">
                <a:extLst>
                  <a:ext uri="{FF2B5EF4-FFF2-40B4-BE49-F238E27FC236}">
                    <a16:creationId xmlns:a16="http://schemas.microsoft.com/office/drawing/2014/main" id="{00C5AFBE-1907-471C-BD4F-56ED36DB1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4AE2AF-0B05-4C38-AB9C-23DA267E5290}"/>
              </a:ext>
            </a:extLst>
          </p:cNvPr>
          <p:cNvGrpSpPr/>
          <p:nvPr/>
        </p:nvGrpSpPr>
        <p:grpSpPr>
          <a:xfrm>
            <a:off x="841747" y="4737719"/>
            <a:ext cx="773244" cy="838200"/>
            <a:chOff x="2599839" y="6138863"/>
            <a:chExt cx="773244" cy="838200"/>
          </a:xfrm>
        </p:grpSpPr>
        <p:grpSp>
          <p:nvGrpSpPr>
            <p:cNvPr id="102" name="Group 44">
              <a:extLst>
                <a:ext uri="{FF2B5EF4-FFF2-40B4-BE49-F238E27FC236}">
                  <a16:creationId xmlns:a16="http://schemas.microsoft.com/office/drawing/2014/main" id="{9698A9A6-8569-46C4-869B-611BD5A1E7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9839" y="6180167"/>
              <a:ext cx="287338" cy="787400"/>
              <a:chOff x="1756" y="2113"/>
              <a:chExt cx="181" cy="499"/>
            </a:xfrm>
          </p:grpSpPr>
          <p:sp>
            <p:nvSpPr>
              <p:cNvPr id="103" name="Line 45">
                <a:extLst>
                  <a:ext uri="{FF2B5EF4-FFF2-40B4-BE49-F238E27FC236}">
                    <a16:creationId xmlns:a16="http://schemas.microsoft.com/office/drawing/2014/main" id="{73A34B28-9A8C-44D5-8A99-FD5F9034B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6" y="2358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46">
                <a:extLst>
                  <a:ext uri="{FF2B5EF4-FFF2-40B4-BE49-F238E27FC236}">
                    <a16:creationId xmlns:a16="http://schemas.microsoft.com/office/drawing/2014/main" id="{FF7B2F8A-98AF-403D-BC05-99565A87D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358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5" name="Group 47">
                <a:extLst>
                  <a:ext uri="{FF2B5EF4-FFF2-40B4-BE49-F238E27FC236}">
                    <a16:creationId xmlns:a16="http://schemas.microsoft.com/office/drawing/2014/main" id="{1898F4DD-3696-4B49-BF2B-5D456C6429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6" y="2113"/>
                <a:ext cx="181" cy="333"/>
                <a:chOff x="1756" y="2113"/>
                <a:chExt cx="181" cy="333"/>
              </a:xfrm>
            </p:grpSpPr>
            <p:sp>
              <p:nvSpPr>
                <p:cNvPr id="106" name="Freeform 48">
                  <a:extLst>
                    <a:ext uri="{FF2B5EF4-FFF2-40B4-BE49-F238E27FC236}">
                      <a16:creationId xmlns:a16="http://schemas.microsoft.com/office/drawing/2014/main" id="{74750AF4-6E05-45E2-A77E-300EB21FB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6" y="2113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49">
                  <a:extLst>
                    <a:ext uri="{FF2B5EF4-FFF2-40B4-BE49-F238E27FC236}">
                      <a16:creationId xmlns:a16="http://schemas.microsoft.com/office/drawing/2014/main" id="{0193E6BB-C23B-404E-8A77-BF8AC743B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1" y="2181"/>
                  <a:ext cx="56" cy="264"/>
                </a:xfrm>
                <a:custGeom>
                  <a:avLst/>
                  <a:gdLst>
                    <a:gd name="T0" fmla="*/ 0 w 56"/>
                    <a:gd name="T1" fmla="*/ 3 h 264"/>
                    <a:gd name="T2" fmla="*/ 0 w 56"/>
                    <a:gd name="T3" fmla="*/ 264 h 264"/>
                    <a:gd name="T4" fmla="*/ 21 w 56"/>
                    <a:gd name="T5" fmla="*/ 264 h 264"/>
                    <a:gd name="T6" fmla="*/ 56 w 56"/>
                    <a:gd name="T7" fmla="*/ 200 h 264"/>
                    <a:gd name="T8" fmla="*/ 56 w 56"/>
                    <a:gd name="T9" fmla="*/ 23 h 264"/>
                    <a:gd name="T10" fmla="*/ 21 w 56"/>
                    <a:gd name="T11" fmla="*/ 0 h 264"/>
                    <a:gd name="T12" fmla="*/ 0 w 56"/>
                    <a:gd name="T13" fmla="*/ 3 h 2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64"/>
                    <a:gd name="T23" fmla="*/ 56 w 56"/>
                    <a:gd name="T24" fmla="*/ 264 h 2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64">
                      <a:moveTo>
                        <a:pt x="0" y="3"/>
                      </a:moveTo>
                      <a:lnTo>
                        <a:pt x="0" y="264"/>
                      </a:lnTo>
                      <a:lnTo>
                        <a:pt x="21" y="264"/>
                      </a:lnTo>
                      <a:lnTo>
                        <a:pt x="56" y="200"/>
                      </a:lnTo>
                      <a:lnTo>
                        <a:pt x="56" y="23"/>
                      </a:lnTo>
                      <a:lnTo>
                        <a:pt x="2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50">
                  <a:extLst>
                    <a:ext uri="{FF2B5EF4-FFF2-40B4-BE49-F238E27FC236}">
                      <a16:creationId xmlns:a16="http://schemas.microsoft.com/office/drawing/2014/main" id="{4557BAF4-47CF-4B81-85C8-52D53CA720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759" y="2179"/>
                  <a:ext cx="56" cy="264"/>
                </a:xfrm>
                <a:custGeom>
                  <a:avLst/>
                  <a:gdLst>
                    <a:gd name="T0" fmla="*/ 0 w 56"/>
                    <a:gd name="T1" fmla="*/ 3 h 264"/>
                    <a:gd name="T2" fmla="*/ 0 w 56"/>
                    <a:gd name="T3" fmla="*/ 264 h 264"/>
                    <a:gd name="T4" fmla="*/ 21 w 56"/>
                    <a:gd name="T5" fmla="*/ 264 h 264"/>
                    <a:gd name="T6" fmla="*/ 56 w 56"/>
                    <a:gd name="T7" fmla="*/ 200 h 264"/>
                    <a:gd name="T8" fmla="*/ 56 w 56"/>
                    <a:gd name="T9" fmla="*/ 23 h 264"/>
                    <a:gd name="T10" fmla="*/ 21 w 56"/>
                    <a:gd name="T11" fmla="*/ 0 h 264"/>
                    <a:gd name="T12" fmla="*/ 0 w 56"/>
                    <a:gd name="T13" fmla="*/ 3 h 2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64"/>
                    <a:gd name="T23" fmla="*/ 56 w 56"/>
                    <a:gd name="T24" fmla="*/ 264 h 2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64">
                      <a:moveTo>
                        <a:pt x="0" y="3"/>
                      </a:moveTo>
                      <a:lnTo>
                        <a:pt x="0" y="264"/>
                      </a:lnTo>
                      <a:lnTo>
                        <a:pt x="21" y="264"/>
                      </a:lnTo>
                      <a:lnTo>
                        <a:pt x="56" y="200"/>
                      </a:lnTo>
                      <a:lnTo>
                        <a:pt x="56" y="23"/>
                      </a:lnTo>
                      <a:lnTo>
                        <a:pt x="2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8" name="Group 44">
              <a:extLst>
                <a:ext uri="{FF2B5EF4-FFF2-40B4-BE49-F238E27FC236}">
                  <a16:creationId xmlns:a16="http://schemas.microsoft.com/office/drawing/2014/main" id="{B308EF5C-DF5B-4A17-8B88-62314464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5745" y="6176998"/>
              <a:ext cx="287338" cy="787400"/>
              <a:chOff x="1756" y="2113"/>
              <a:chExt cx="181" cy="499"/>
            </a:xfrm>
          </p:grpSpPr>
          <p:sp>
            <p:nvSpPr>
              <p:cNvPr id="69" name="Line 45">
                <a:extLst>
                  <a:ext uri="{FF2B5EF4-FFF2-40B4-BE49-F238E27FC236}">
                    <a16:creationId xmlns:a16="http://schemas.microsoft.com/office/drawing/2014/main" id="{48D294C7-7CAF-4FBA-9360-03625DDF3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6" y="2358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46">
                <a:extLst>
                  <a:ext uri="{FF2B5EF4-FFF2-40B4-BE49-F238E27FC236}">
                    <a16:creationId xmlns:a16="http://schemas.microsoft.com/office/drawing/2014/main" id="{FBD87430-4343-4A96-9BD2-BED8A8AD3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358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" name="Group 47">
                <a:extLst>
                  <a:ext uri="{FF2B5EF4-FFF2-40B4-BE49-F238E27FC236}">
                    <a16:creationId xmlns:a16="http://schemas.microsoft.com/office/drawing/2014/main" id="{567D04D7-914B-4CD3-8607-6B2CE33175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6" y="2113"/>
                <a:ext cx="181" cy="333"/>
                <a:chOff x="1756" y="2113"/>
                <a:chExt cx="181" cy="333"/>
              </a:xfrm>
            </p:grpSpPr>
            <p:sp>
              <p:nvSpPr>
                <p:cNvPr id="72" name="Freeform 48">
                  <a:extLst>
                    <a:ext uri="{FF2B5EF4-FFF2-40B4-BE49-F238E27FC236}">
                      <a16:creationId xmlns:a16="http://schemas.microsoft.com/office/drawing/2014/main" id="{EC30A278-9E18-4DA5-AA6B-6A1C47D94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6" y="2113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49">
                  <a:extLst>
                    <a:ext uri="{FF2B5EF4-FFF2-40B4-BE49-F238E27FC236}">
                      <a16:creationId xmlns:a16="http://schemas.microsoft.com/office/drawing/2014/main" id="{037C248A-CA9E-4F43-9517-039D20B057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1" y="2181"/>
                  <a:ext cx="56" cy="264"/>
                </a:xfrm>
                <a:custGeom>
                  <a:avLst/>
                  <a:gdLst>
                    <a:gd name="T0" fmla="*/ 0 w 56"/>
                    <a:gd name="T1" fmla="*/ 3 h 264"/>
                    <a:gd name="T2" fmla="*/ 0 w 56"/>
                    <a:gd name="T3" fmla="*/ 264 h 264"/>
                    <a:gd name="T4" fmla="*/ 21 w 56"/>
                    <a:gd name="T5" fmla="*/ 264 h 264"/>
                    <a:gd name="T6" fmla="*/ 56 w 56"/>
                    <a:gd name="T7" fmla="*/ 200 h 264"/>
                    <a:gd name="T8" fmla="*/ 56 w 56"/>
                    <a:gd name="T9" fmla="*/ 23 h 264"/>
                    <a:gd name="T10" fmla="*/ 21 w 56"/>
                    <a:gd name="T11" fmla="*/ 0 h 264"/>
                    <a:gd name="T12" fmla="*/ 0 w 56"/>
                    <a:gd name="T13" fmla="*/ 3 h 2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64"/>
                    <a:gd name="T23" fmla="*/ 56 w 56"/>
                    <a:gd name="T24" fmla="*/ 264 h 2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64">
                      <a:moveTo>
                        <a:pt x="0" y="3"/>
                      </a:moveTo>
                      <a:lnTo>
                        <a:pt x="0" y="264"/>
                      </a:lnTo>
                      <a:lnTo>
                        <a:pt x="21" y="264"/>
                      </a:lnTo>
                      <a:lnTo>
                        <a:pt x="56" y="200"/>
                      </a:lnTo>
                      <a:lnTo>
                        <a:pt x="56" y="23"/>
                      </a:lnTo>
                      <a:lnTo>
                        <a:pt x="2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50">
                  <a:extLst>
                    <a:ext uri="{FF2B5EF4-FFF2-40B4-BE49-F238E27FC236}">
                      <a16:creationId xmlns:a16="http://schemas.microsoft.com/office/drawing/2014/main" id="{A470FF17-7E82-4085-BFCF-B83478FBE7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759" y="2179"/>
                  <a:ext cx="56" cy="264"/>
                </a:xfrm>
                <a:custGeom>
                  <a:avLst/>
                  <a:gdLst>
                    <a:gd name="T0" fmla="*/ 0 w 56"/>
                    <a:gd name="T1" fmla="*/ 3 h 264"/>
                    <a:gd name="T2" fmla="*/ 0 w 56"/>
                    <a:gd name="T3" fmla="*/ 264 h 264"/>
                    <a:gd name="T4" fmla="*/ 21 w 56"/>
                    <a:gd name="T5" fmla="*/ 264 h 264"/>
                    <a:gd name="T6" fmla="*/ 56 w 56"/>
                    <a:gd name="T7" fmla="*/ 200 h 264"/>
                    <a:gd name="T8" fmla="*/ 56 w 56"/>
                    <a:gd name="T9" fmla="*/ 23 h 264"/>
                    <a:gd name="T10" fmla="*/ 21 w 56"/>
                    <a:gd name="T11" fmla="*/ 0 h 264"/>
                    <a:gd name="T12" fmla="*/ 0 w 56"/>
                    <a:gd name="T13" fmla="*/ 3 h 2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64"/>
                    <a:gd name="T23" fmla="*/ 56 w 56"/>
                    <a:gd name="T24" fmla="*/ 264 h 2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64">
                      <a:moveTo>
                        <a:pt x="0" y="3"/>
                      </a:moveTo>
                      <a:lnTo>
                        <a:pt x="0" y="264"/>
                      </a:lnTo>
                      <a:lnTo>
                        <a:pt x="21" y="264"/>
                      </a:lnTo>
                      <a:lnTo>
                        <a:pt x="56" y="200"/>
                      </a:lnTo>
                      <a:lnTo>
                        <a:pt x="56" y="23"/>
                      </a:lnTo>
                      <a:lnTo>
                        <a:pt x="2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" name="Group 4">
              <a:extLst>
                <a:ext uri="{FF2B5EF4-FFF2-40B4-BE49-F238E27FC236}">
                  <a16:creationId xmlns:a16="http://schemas.microsoft.com/office/drawing/2014/main" id="{892ACDC3-12C9-4EF5-ACF8-B0F9FA28B4C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08726" y="6138863"/>
              <a:ext cx="360363" cy="838200"/>
              <a:chOff x="-2155" y="1485"/>
              <a:chExt cx="227" cy="528"/>
            </a:xfrm>
          </p:grpSpPr>
          <p:sp>
            <p:nvSpPr>
              <p:cNvPr id="76" name="AutoShape 3">
                <a:extLst>
                  <a:ext uri="{FF2B5EF4-FFF2-40B4-BE49-F238E27FC236}">
                    <a16:creationId xmlns:a16="http://schemas.microsoft.com/office/drawing/2014/main" id="{C4AFA69B-6AA3-4645-B521-0487FFA8753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-2155" y="1485"/>
                <a:ext cx="227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5">
                <a:extLst>
                  <a:ext uri="{FF2B5EF4-FFF2-40B4-BE49-F238E27FC236}">
                    <a16:creationId xmlns:a16="http://schemas.microsoft.com/office/drawing/2014/main" id="{A231FCA3-B082-4EF5-8B63-934AA9D00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59" y="1767"/>
                <a:ext cx="13" cy="2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6">
                <a:extLst>
                  <a:ext uri="{FF2B5EF4-FFF2-40B4-BE49-F238E27FC236}">
                    <a16:creationId xmlns:a16="http://schemas.microsoft.com/office/drawing/2014/main" id="{7221B73A-069C-47DA-B0F3-4D3551A96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41" y="1767"/>
                <a:ext cx="13" cy="2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7">
                <a:extLst>
                  <a:ext uri="{FF2B5EF4-FFF2-40B4-BE49-F238E27FC236}">
                    <a16:creationId xmlns:a16="http://schemas.microsoft.com/office/drawing/2014/main" id="{D93EE90D-C9F9-4B24-968D-148AF944B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51" y="1488"/>
                <a:ext cx="218" cy="376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8">
                <a:extLst>
                  <a:ext uri="{FF2B5EF4-FFF2-40B4-BE49-F238E27FC236}">
                    <a16:creationId xmlns:a16="http://schemas.microsoft.com/office/drawing/2014/main" id="{D27DD05F-6746-4AA9-BB12-8E288AB15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4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9">
                <a:extLst>
                  <a:ext uri="{FF2B5EF4-FFF2-40B4-BE49-F238E27FC236}">
                    <a16:creationId xmlns:a16="http://schemas.microsoft.com/office/drawing/2014/main" id="{63D5C8D4-D7BB-43A2-A233-C320C0B02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488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0">
                <a:extLst>
                  <a:ext uri="{FF2B5EF4-FFF2-40B4-BE49-F238E27FC236}">
                    <a16:creationId xmlns:a16="http://schemas.microsoft.com/office/drawing/2014/main" id="{90FB4FF0-17E0-4F5B-B4F5-BF0F4E6DF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1">
                <a:extLst>
                  <a:ext uri="{FF2B5EF4-FFF2-40B4-BE49-F238E27FC236}">
                    <a16:creationId xmlns:a16="http://schemas.microsoft.com/office/drawing/2014/main" id="{B658E1AF-3381-462B-A07A-5E23C54DF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127" y="1562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2">
                <a:extLst>
                  <a:ext uri="{FF2B5EF4-FFF2-40B4-BE49-F238E27FC236}">
                    <a16:creationId xmlns:a16="http://schemas.microsoft.com/office/drawing/2014/main" id="{63BC99FD-C67A-45C2-8971-315DAF860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151" y="1562"/>
                <a:ext cx="24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3">
                <a:extLst>
                  <a:ext uri="{FF2B5EF4-FFF2-40B4-BE49-F238E27FC236}">
                    <a16:creationId xmlns:a16="http://schemas.microsoft.com/office/drawing/2014/main" id="{BCE2E046-516E-4969-B7C2-578519D32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51" y="1589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4">
                <a:extLst>
                  <a:ext uri="{FF2B5EF4-FFF2-40B4-BE49-F238E27FC236}">
                    <a16:creationId xmlns:a16="http://schemas.microsoft.com/office/drawing/2014/main" id="{1003E864-0148-4037-A6BC-6025F7C09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51" y="1788"/>
                <a:ext cx="37" cy="7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5">
                <a:extLst>
                  <a:ext uri="{FF2B5EF4-FFF2-40B4-BE49-F238E27FC236}">
                    <a16:creationId xmlns:a16="http://schemas.microsoft.com/office/drawing/2014/main" id="{584705B4-2C8A-4055-AC2D-B4C7D2777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4" y="1864"/>
                <a:ext cx="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6">
                <a:extLst>
                  <a:ext uri="{FF2B5EF4-FFF2-40B4-BE49-F238E27FC236}">
                    <a16:creationId xmlns:a16="http://schemas.microsoft.com/office/drawing/2014/main" id="{34670B7A-D691-40CD-8B03-2B93307F4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3" y="18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7">
                <a:extLst>
                  <a:ext uri="{FF2B5EF4-FFF2-40B4-BE49-F238E27FC236}">
                    <a16:creationId xmlns:a16="http://schemas.microsoft.com/office/drawing/2014/main" id="{6D07F40D-DA16-4D5F-B72A-1B72E3FB3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3" y="1864"/>
                <a:ext cx="14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8">
                <a:extLst>
                  <a:ext uri="{FF2B5EF4-FFF2-40B4-BE49-F238E27FC236}">
                    <a16:creationId xmlns:a16="http://schemas.microsoft.com/office/drawing/2014/main" id="{AC9E07C6-8627-4FA4-BB1B-DC25E173B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971" y="18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19">
                <a:extLst>
                  <a:ext uri="{FF2B5EF4-FFF2-40B4-BE49-F238E27FC236}">
                    <a16:creationId xmlns:a16="http://schemas.microsoft.com/office/drawing/2014/main" id="{9177B8C0-AF1A-4D1D-A945-B8F785ABD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1" y="1862"/>
                <a:ext cx="1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20">
                <a:extLst>
                  <a:ext uri="{FF2B5EF4-FFF2-40B4-BE49-F238E27FC236}">
                    <a16:creationId xmlns:a16="http://schemas.microsoft.com/office/drawing/2014/main" id="{D618EA4D-551D-43CB-8264-97A5EF291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0" y="1861"/>
                <a:ext cx="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21">
                <a:extLst>
                  <a:ext uri="{FF2B5EF4-FFF2-40B4-BE49-F238E27FC236}">
                    <a16:creationId xmlns:a16="http://schemas.microsoft.com/office/drawing/2014/main" id="{B515FBC1-6189-4F68-A1E5-D8488711D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0" y="1788"/>
                <a:ext cx="37" cy="7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22">
                <a:extLst>
                  <a:ext uri="{FF2B5EF4-FFF2-40B4-BE49-F238E27FC236}">
                    <a16:creationId xmlns:a16="http://schemas.microsoft.com/office/drawing/2014/main" id="{05A25E73-32D6-456E-8C8A-461EB19A8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33" y="1589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23">
                <a:extLst>
                  <a:ext uri="{FF2B5EF4-FFF2-40B4-BE49-F238E27FC236}">
                    <a16:creationId xmlns:a16="http://schemas.microsoft.com/office/drawing/2014/main" id="{10EAE6B8-8BF0-4E49-9403-27363FFBB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1959" y="1562"/>
                <a:ext cx="26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24">
                <a:extLst>
                  <a:ext uri="{FF2B5EF4-FFF2-40B4-BE49-F238E27FC236}">
                    <a16:creationId xmlns:a16="http://schemas.microsoft.com/office/drawing/2014/main" id="{E34DCF59-7A42-41B8-B7BC-9A1A9F032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959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25">
                <a:extLst>
                  <a:ext uri="{FF2B5EF4-FFF2-40B4-BE49-F238E27FC236}">
                    <a16:creationId xmlns:a16="http://schemas.microsoft.com/office/drawing/2014/main" id="{C189CC06-EE27-4B80-BAAD-D71B0A007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05" y="1562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26">
                <a:extLst>
                  <a:ext uri="{FF2B5EF4-FFF2-40B4-BE49-F238E27FC236}">
                    <a16:creationId xmlns:a16="http://schemas.microsoft.com/office/drawing/2014/main" id="{6730796C-D7E4-4702-A8FF-14CFD0B00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05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27">
                <a:extLst>
                  <a:ext uri="{FF2B5EF4-FFF2-40B4-BE49-F238E27FC236}">
                    <a16:creationId xmlns:a16="http://schemas.microsoft.com/office/drawing/2014/main" id="{9ACB3AD9-2611-4E9A-9321-F014375C1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2005" y="1488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28">
                <a:extLst>
                  <a:ext uri="{FF2B5EF4-FFF2-40B4-BE49-F238E27FC236}">
                    <a16:creationId xmlns:a16="http://schemas.microsoft.com/office/drawing/2014/main" id="{6AE1B6BC-C6F8-458D-843C-896BE1F3F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81" y="1488"/>
                <a:ext cx="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9">
                <a:extLst>
                  <a:ext uri="{FF2B5EF4-FFF2-40B4-BE49-F238E27FC236}">
                    <a16:creationId xmlns:a16="http://schemas.microsoft.com/office/drawing/2014/main" id="{B6B29BA3-16A5-480D-B416-32C679DB4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93" y="1616"/>
                <a:ext cx="118" cy="122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78151-8FA5-4843-942F-14CA831C8108}"/>
              </a:ext>
            </a:extLst>
          </p:cNvPr>
          <p:cNvGrpSpPr/>
          <p:nvPr/>
        </p:nvGrpSpPr>
        <p:grpSpPr>
          <a:xfrm>
            <a:off x="3363261" y="5582031"/>
            <a:ext cx="1078700" cy="1077913"/>
            <a:chOff x="9701301" y="4626716"/>
            <a:chExt cx="1078700" cy="1077913"/>
          </a:xfrm>
        </p:grpSpPr>
        <p:sp>
          <p:nvSpPr>
            <p:cNvPr id="121" name="Rectangle 22">
              <a:extLst>
                <a:ext uri="{FF2B5EF4-FFF2-40B4-BE49-F238E27FC236}">
                  <a16:creationId xmlns:a16="http://schemas.microsoft.com/office/drawing/2014/main" id="{00B2E6D5-A981-4267-A2D0-46B854D0A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1301" y="4626716"/>
              <a:ext cx="107870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22" name="Rectangle 23">
              <a:extLst>
                <a:ext uri="{FF2B5EF4-FFF2-40B4-BE49-F238E27FC236}">
                  <a16:creationId xmlns:a16="http://schemas.microsoft.com/office/drawing/2014/main" id="{0FA820FD-5D30-4459-ABCE-23183BEC6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5930" y="4807691"/>
              <a:ext cx="341339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9" name="Rectangle 11">
            <a:extLst>
              <a:ext uri="{FF2B5EF4-FFF2-40B4-BE49-F238E27FC236}">
                <a16:creationId xmlns:a16="http://schemas.microsoft.com/office/drawing/2014/main" id="{F21E5A2F-3D00-460A-87D3-5D884F57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457" y="6621539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26" name="Group 330">
            <a:extLst>
              <a:ext uri="{FF2B5EF4-FFF2-40B4-BE49-F238E27FC236}">
                <a16:creationId xmlns:a16="http://schemas.microsoft.com/office/drawing/2014/main" id="{F2D4DB9C-B4CD-446B-AD67-A00EE9D944AD}"/>
              </a:ext>
            </a:extLst>
          </p:cNvPr>
          <p:cNvGrpSpPr>
            <a:grpSpLocks/>
          </p:cNvGrpSpPr>
          <p:nvPr/>
        </p:nvGrpSpPr>
        <p:grpSpPr bwMode="auto">
          <a:xfrm>
            <a:off x="5359200" y="5697681"/>
            <a:ext cx="227013" cy="869950"/>
            <a:chOff x="912" y="1296"/>
            <a:chExt cx="143" cy="548"/>
          </a:xfrm>
        </p:grpSpPr>
        <p:sp>
          <p:nvSpPr>
            <p:cNvPr id="127" name="Line 331">
              <a:extLst>
                <a:ext uri="{FF2B5EF4-FFF2-40B4-BE49-F238E27FC236}">
                  <a16:creationId xmlns:a16="http://schemas.microsoft.com/office/drawing/2014/main" id="{3F69A9CD-9320-4D44-9FDC-A821A7325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332">
              <a:extLst>
                <a:ext uri="{FF2B5EF4-FFF2-40B4-BE49-F238E27FC236}">
                  <a16:creationId xmlns:a16="http://schemas.microsoft.com/office/drawing/2014/main" id="{A4C77393-51CA-4EF8-8B79-8A3617AC4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333">
              <a:extLst>
                <a:ext uri="{FF2B5EF4-FFF2-40B4-BE49-F238E27FC236}">
                  <a16:creationId xmlns:a16="http://schemas.microsoft.com/office/drawing/2014/main" id="{E8721287-0F06-4357-9503-F1B1971DB6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0" name="Freeform 334">
                <a:extLst>
                  <a:ext uri="{FF2B5EF4-FFF2-40B4-BE49-F238E27FC236}">
                    <a16:creationId xmlns:a16="http://schemas.microsoft.com/office/drawing/2014/main" id="{EE22A417-607E-48F8-832E-7026A42905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335">
                <a:extLst>
                  <a:ext uri="{FF2B5EF4-FFF2-40B4-BE49-F238E27FC236}">
                    <a16:creationId xmlns:a16="http://schemas.microsoft.com/office/drawing/2014/main" id="{CCE6174A-7835-457D-B4F5-DAEA3006EF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" name="Group 387">
            <a:extLst>
              <a:ext uri="{FF2B5EF4-FFF2-40B4-BE49-F238E27FC236}">
                <a16:creationId xmlns:a16="http://schemas.microsoft.com/office/drawing/2014/main" id="{3E270D10-B127-40FA-B928-18B3728CA0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69502" y="7369841"/>
            <a:ext cx="228600" cy="862013"/>
            <a:chOff x="1680" y="768"/>
            <a:chExt cx="144" cy="543"/>
          </a:xfrm>
        </p:grpSpPr>
        <p:sp>
          <p:nvSpPr>
            <p:cNvPr id="133" name="Line 388">
              <a:extLst>
                <a:ext uri="{FF2B5EF4-FFF2-40B4-BE49-F238E27FC236}">
                  <a16:creationId xmlns:a16="http://schemas.microsoft.com/office/drawing/2014/main" id="{D17AA73D-4B7B-4851-AB96-398CC2A92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389">
              <a:extLst>
                <a:ext uri="{FF2B5EF4-FFF2-40B4-BE49-F238E27FC236}">
                  <a16:creationId xmlns:a16="http://schemas.microsoft.com/office/drawing/2014/main" id="{728CA998-FD1A-4D39-AA33-B3C59ABA0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" name="Group 390">
              <a:extLst>
                <a:ext uri="{FF2B5EF4-FFF2-40B4-BE49-F238E27FC236}">
                  <a16:creationId xmlns:a16="http://schemas.microsoft.com/office/drawing/2014/main" id="{445F1430-C249-45CD-8A47-7EB91E1CC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6" name="Freeform 391">
                <a:extLst>
                  <a:ext uri="{FF2B5EF4-FFF2-40B4-BE49-F238E27FC236}">
                    <a16:creationId xmlns:a16="http://schemas.microsoft.com/office/drawing/2014/main" id="{FD7740BD-0036-4B9B-9D78-12DB197E3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392">
                <a:extLst>
                  <a:ext uri="{FF2B5EF4-FFF2-40B4-BE49-F238E27FC236}">
                    <a16:creationId xmlns:a16="http://schemas.microsoft.com/office/drawing/2014/main" id="{C125F7BD-8007-4907-BABB-070C14CB3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393">
                <a:extLst>
                  <a:ext uri="{FF2B5EF4-FFF2-40B4-BE49-F238E27FC236}">
                    <a16:creationId xmlns:a16="http://schemas.microsoft.com/office/drawing/2014/main" id="{19E0036D-35E1-4A3A-825A-0186CF775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" name="Group 400">
            <a:extLst>
              <a:ext uri="{FF2B5EF4-FFF2-40B4-BE49-F238E27FC236}">
                <a16:creationId xmlns:a16="http://schemas.microsoft.com/office/drawing/2014/main" id="{703BA72B-6E1F-4ECE-A304-019234CCA2D1}"/>
              </a:ext>
            </a:extLst>
          </p:cNvPr>
          <p:cNvGrpSpPr>
            <a:grpSpLocks/>
          </p:cNvGrpSpPr>
          <p:nvPr/>
        </p:nvGrpSpPr>
        <p:grpSpPr bwMode="auto">
          <a:xfrm>
            <a:off x="4995090" y="5442569"/>
            <a:ext cx="227013" cy="858838"/>
            <a:chOff x="2064" y="1440"/>
            <a:chExt cx="143" cy="541"/>
          </a:xfrm>
        </p:grpSpPr>
        <p:sp>
          <p:nvSpPr>
            <p:cNvPr id="140" name="Line 401">
              <a:extLst>
                <a:ext uri="{FF2B5EF4-FFF2-40B4-BE49-F238E27FC236}">
                  <a16:creationId xmlns:a16="http://schemas.microsoft.com/office/drawing/2014/main" id="{51C1D55C-3E75-42DF-A217-379E9C96B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402">
              <a:extLst>
                <a:ext uri="{FF2B5EF4-FFF2-40B4-BE49-F238E27FC236}">
                  <a16:creationId xmlns:a16="http://schemas.microsoft.com/office/drawing/2014/main" id="{A08E8711-151B-4D74-9852-FA953272D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" name="Group 403">
              <a:extLst>
                <a:ext uri="{FF2B5EF4-FFF2-40B4-BE49-F238E27FC236}">
                  <a16:creationId xmlns:a16="http://schemas.microsoft.com/office/drawing/2014/main" id="{F0206B86-EFBE-4570-925F-017E32A6C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43" name="Freeform 404">
                <a:extLst>
                  <a:ext uri="{FF2B5EF4-FFF2-40B4-BE49-F238E27FC236}">
                    <a16:creationId xmlns:a16="http://schemas.microsoft.com/office/drawing/2014/main" id="{95D5ED0B-5412-4814-AE82-086B510C39D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405">
                <a:extLst>
                  <a:ext uri="{FF2B5EF4-FFF2-40B4-BE49-F238E27FC236}">
                    <a16:creationId xmlns:a16="http://schemas.microsoft.com/office/drawing/2014/main" id="{8637BD2D-B66B-433B-93B3-5B1FF5523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" name="Group 52">
            <a:extLst>
              <a:ext uri="{FF2B5EF4-FFF2-40B4-BE49-F238E27FC236}">
                <a16:creationId xmlns:a16="http://schemas.microsoft.com/office/drawing/2014/main" id="{A5926E32-8186-4085-9FE7-BA310D42A2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03613" y="5678469"/>
            <a:ext cx="254000" cy="904875"/>
            <a:chOff x="-676" y="1589"/>
            <a:chExt cx="160" cy="570"/>
          </a:xfrm>
        </p:grpSpPr>
        <p:sp>
          <p:nvSpPr>
            <p:cNvPr id="146" name="AutoShape 51">
              <a:extLst>
                <a:ext uri="{FF2B5EF4-FFF2-40B4-BE49-F238E27FC236}">
                  <a16:creationId xmlns:a16="http://schemas.microsoft.com/office/drawing/2014/main" id="{956D1673-8C8A-4BC5-B9AC-2224A11C02B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53">
              <a:extLst>
                <a:ext uri="{FF2B5EF4-FFF2-40B4-BE49-F238E27FC236}">
                  <a16:creationId xmlns:a16="http://schemas.microsoft.com/office/drawing/2014/main" id="{635A2B49-7E73-4FED-A24A-AF555ED2F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54">
              <a:extLst>
                <a:ext uri="{FF2B5EF4-FFF2-40B4-BE49-F238E27FC236}">
                  <a16:creationId xmlns:a16="http://schemas.microsoft.com/office/drawing/2014/main" id="{BB79B018-5F12-49A3-B5A8-736216548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EDA4901F-6827-48E2-BDAB-7AB1F3410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56">
              <a:extLst>
                <a:ext uri="{FF2B5EF4-FFF2-40B4-BE49-F238E27FC236}">
                  <a16:creationId xmlns:a16="http://schemas.microsoft.com/office/drawing/2014/main" id="{5F479322-F7EC-429E-B306-AAD5C43EE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57">
              <a:extLst>
                <a:ext uri="{FF2B5EF4-FFF2-40B4-BE49-F238E27FC236}">
                  <a16:creationId xmlns:a16="http://schemas.microsoft.com/office/drawing/2014/main" id="{08BD842B-2BCA-4F92-934C-2340FC082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58">
              <a:extLst>
                <a:ext uri="{FF2B5EF4-FFF2-40B4-BE49-F238E27FC236}">
                  <a16:creationId xmlns:a16="http://schemas.microsoft.com/office/drawing/2014/main" id="{946B0FCE-554C-4D93-8591-EC0417AD4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59">
              <a:extLst>
                <a:ext uri="{FF2B5EF4-FFF2-40B4-BE49-F238E27FC236}">
                  <a16:creationId xmlns:a16="http://schemas.microsoft.com/office/drawing/2014/main" id="{B1B2B3D0-1CA4-4C16-859E-C47AC161E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60">
              <a:extLst>
                <a:ext uri="{FF2B5EF4-FFF2-40B4-BE49-F238E27FC236}">
                  <a16:creationId xmlns:a16="http://schemas.microsoft.com/office/drawing/2014/main" id="{F13EC396-A379-4F9B-976E-3FE28FD58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61">
              <a:extLst>
                <a:ext uri="{FF2B5EF4-FFF2-40B4-BE49-F238E27FC236}">
                  <a16:creationId xmlns:a16="http://schemas.microsoft.com/office/drawing/2014/main" id="{04EC3AE3-14C2-4EEF-A6A9-F5CA8B59E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62">
              <a:extLst>
                <a:ext uri="{FF2B5EF4-FFF2-40B4-BE49-F238E27FC236}">
                  <a16:creationId xmlns:a16="http://schemas.microsoft.com/office/drawing/2014/main" id="{328CF656-3772-4DF5-86C8-C785B84DC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63">
              <a:extLst>
                <a:ext uri="{FF2B5EF4-FFF2-40B4-BE49-F238E27FC236}">
                  <a16:creationId xmlns:a16="http://schemas.microsoft.com/office/drawing/2014/main" id="{5E5B2DFF-C402-4386-9525-CE0611A82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64">
              <a:extLst>
                <a:ext uri="{FF2B5EF4-FFF2-40B4-BE49-F238E27FC236}">
                  <a16:creationId xmlns:a16="http://schemas.microsoft.com/office/drawing/2014/main" id="{0386D72F-43F6-4698-A119-2ED023A43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65">
              <a:extLst>
                <a:ext uri="{FF2B5EF4-FFF2-40B4-BE49-F238E27FC236}">
                  <a16:creationId xmlns:a16="http://schemas.microsoft.com/office/drawing/2014/main" id="{912C6B52-9F93-4FBF-87BB-A0F5A4701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66">
              <a:extLst>
                <a:ext uri="{FF2B5EF4-FFF2-40B4-BE49-F238E27FC236}">
                  <a16:creationId xmlns:a16="http://schemas.microsoft.com/office/drawing/2014/main" id="{49F094AC-4A27-47F7-8EBE-6A18FB56E2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67">
              <a:extLst>
                <a:ext uri="{FF2B5EF4-FFF2-40B4-BE49-F238E27FC236}">
                  <a16:creationId xmlns:a16="http://schemas.microsoft.com/office/drawing/2014/main" id="{56C34B2E-EB33-4D7C-B955-A7F1FDA34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68">
              <a:extLst>
                <a:ext uri="{FF2B5EF4-FFF2-40B4-BE49-F238E27FC236}">
                  <a16:creationId xmlns:a16="http://schemas.microsoft.com/office/drawing/2014/main" id="{38B3D444-4C0C-4135-B805-9632BF493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9">
              <a:extLst>
                <a:ext uri="{FF2B5EF4-FFF2-40B4-BE49-F238E27FC236}">
                  <a16:creationId xmlns:a16="http://schemas.microsoft.com/office/drawing/2014/main" id="{D78CAC38-A491-46A8-843A-F4E7882D7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4" name="Group 330">
            <a:extLst>
              <a:ext uri="{FF2B5EF4-FFF2-40B4-BE49-F238E27FC236}">
                <a16:creationId xmlns:a16="http://schemas.microsoft.com/office/drawing/2014/main" id="{CF9CEB05-3A13-466C-8719-39714DDE3887}"/>
              </a:ext>
            </a:extLst>
          </p:cNvPr>
          <p:cNvGrpSpPr>
            <a:grpSpLocks/>
          </p:cNvGrpSpPr>
          <p:nvPr/>
        </p:nvGrpSpPr>
        <p:grpSpPr bwMode="auto">
          <a:xfrm>
            <a:off x="5917853" y="7630557"/>
            <a:ext cx="227013" cy="869950"/>
            <a:chOff x="912" y="1296"/>
            <a:chExt cx="143" cy="548"/>
          </a:xfrm>
        </p:grpSpPr>
        <p:sp>
          <p:nvSpPr>
            <p:cNvPr id="165" name="Line 331">
              <a:extLst>
                <a:ext uri="{FF2B5EF4-FFF2-40B4-BE49-F238E27FC236}">
                  <a16:creationId xmlns:a16="http://schemas.microsoft.com/office/drawing/2014/main" id="{3294F225-6BCD-45A1-98B7-11E021683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332">
              <a:extLst>
                <a:ext uri="{FF2B5EF4-FFF2-40B4-BE49-F238E27FC236}">
                  <a16:creationId xmlns:a16="http://schemas.microsoft.com/office/drawing/2014/main" id="{BE23A080-140F-41A0-87AC-5C4CDE85F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7" name="Group 333">
              <a:extLst>
                <a:ext uri="{FF2B5EF4-FFF2-40B4-BE49-F238E27FC236}">
                  <a16:creationId xmlns:a16="http://schemas.microsoft.com/office/drawing/2014/main" id="{9E170A12-DAD2-45A7-8B67-72E9FFE8A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68" name="Freeform 334">
                <a:extLst>
                  <a:ext uri="{FF2B5EF4-FFF2-40B4-BE49-F238E27FC236}">
                    <a16:creationId xmlns:a16="http://schemas.microsoft.com/office/drawing/2014/main" id="{82A89822-F671-4239-A60A-A195922467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335">
                <a:extLst>
                  <a:ext uri="{FF2B5EF4-FFF2-40B4-BE49-F238E27FC236}">
                    <a16:creationId xmlns:a16="http://schemas.microsoft.com/office/drawing/2014/main" id="{FC786C5A-B3C8-4532-9F73-35CA62E3885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4" name="Freeform 55">
            <a:extLst>
              <a:ext uri="{FF2B5EF4-FFF2-40B4-BE49-F238E27FC236}">
                <a16:creationId xmlns:a16="http://schemas.microsoft.com/office/drawing/2014/main" id="{1268DF0E-0CF8-461C-B3E5-278F1747ED93}"/>
              </a:ext>
            </a:extLst>
          </p:cNvPr>
          <p:cNvSpPr>
            <a:spLocks/>
          </p:cNvSpPr>
          <p:nvPr/>
        </p:nvSpPr>
        <p:spPr bwMode="auto">
          <a:xfrm>
            <a:off x="5042494" y="632593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11">
            <a:extLst>
              <a:ext uri="{FF2B5EF4-FFF2-40B4-BE49-F238E27FC236}">
                <a16:creationId xmlns:a16="http://schemas.microsoft.com/office/drawing/2014/main" id="{43705F48-11BE-462C-A081-61FF6DAD0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516" y="7244437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119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171</cp:revision>
  <dcterms:created xsi:type="dcterms:W3CDTF">2002-08-21T12:11:08Z</dcterms:created>
  <dcterms:modified xsi:type="dcterms:W3CDTF">2019-09-05T19:59:34Z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