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87727"/>
              </p:ext>
            </p:extLst>
          </p:nvPr>
        </p:nvGraphicFramePr>
        <p:xfrm>
          <a:off x="152400" y="152400"/>
          <a:ext cx="7010400" cy="475724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One In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Pipe…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Or Not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Jackie Russo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Someone is about to take your life. How much extra time does it take when you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carry a firearm with an empty chamber so that you can make it to ASI at Paul Bunyan on July 28</a:t>
                      </a:r>
                      <a:r>
                        <a:rPr lang="en-US" sz="1100" b="0" i="0" u="none" strike="noStrike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Handgun loaded, chamber empty, and holstered. Wrists above shoulders. Revolvers also on an empty chamber.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Handgun loaded chambered(division capacity) and holstered, wrists above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PCCs stock on belt, muzzle pointing downrange. Chamber conditions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still apply.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draw and engage each target with two rounds only in any priority.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Both strings are the same. String 1 necessitates the chambering of a round before shooting.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3468539" y="89537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3359150" y="8938589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87CA41E-C3E1-46B8-B550-E151BF3B8FA6}"/>
              </a:ext>
            </a:extLst>
          </p:cNvPr>
          <p:cNvGrpSpPr/>
          <p:nvPr/>
        </p:nvGrpSpPr>
        <p:grpSpPr>
          <a:xfrm>
            <a:off x="3047023" y="6629400"/>
            <a:ext cx="1221151" cy="857501"/>
            <a:chOff x="2767007" y="4965965"/>
            <a:chExt cx="1221151" cy="857501"/>
          </a:xfrm>
        </p:grpSpPr>
        <p:grpSp>
          <p:nvGrpSpPr>
            <p:cNvPr id="49" name="Group 29">
              <a:extLst>
                <a:ext uri="{FF2B5EF4-FFF2-40B4-BE49-F238E27FC236}">
                  <a16:creationId xmlns:a16="http://schemas.microsoft.com/office/drawing/2014/main" id="{6C04395F-F979-4AEB-8B12-E3F8BF06A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7007" y="4965965"/>
              <a:ext cx="287338" cy="790575"/>
              <a:chOff x="528" y="240"/>
              <a:chExt cx="181" cy="498"/>
            </a:xfrm>
          </p:grpSpPr>
          <p:sp>
            <p:nvSpPr>
              <p:cNvPr id="50" name="Line 30">
                <a:extLst>
                  <a:ext uri="{FF2B5EF4-FFF2-40B4-BE49-F238E27FC236}">
                    <a16:creationId xmlns:a16="http://schemas.microsoft.com/office/drawing/2014/main" id="{ACE09005-F667-4120-9227-02F57B5F8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31">
                <a:extLst>
                  <a:ext uri="{FF2B5EF4-FFF2-40B4-BE49-F238E27FC236}">
                    <a16:creationId xmlns:a16="http://schemas.microsoft.com/office/drawing/2014/main" id="{D951047D-48D1-40E8-A799-2B1B80072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32">
                <a:extLst>
                  <a:ext uri="{FF2B5EF4-FFF2-40B4-BE49-F238E27FC236}">
                    <a16:creationId xmlns:a16="http://schemas.microsoft.com/office/drawing/2014/main" id="{10FD8B89-CEC6-4BA9-8281-6E631C2C1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" name="Group 44">
              <a:extLst>
                <a:ext uri="{FF2B5EF4-FFF2-40B4-BE49-F238E27FC236}">
                  <a16:creationId xmlns:a16="http://schemas.microsoft.com/office/drawing/2014/main" id="{300A4A33-191C-4B7F-B535-CAB4BF872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0820" y="5015972"/>
              <a:ext cx="287338" cy="787400"/>
              <a:chOff x="1756" y="2113"/>
              <a:chExt cx="181" cy="499"/>
            </a:xfrm>
          </p:grpSpPr>
          <p:sp>
            <p:nvSpPr>
              <p:cNvPr id="54" name="Line 45">
                <a:extLst>
                  <a:ext uri="{FF2B5EF4-FFF2-40B4-BE49-F238E27FC236}">
                    <a16:creationId xmlns:a16="http://schemas.microsoft.com/office/drawing/2014/main" id="{8601CD35-17CC-4457-A690-F628A195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46">
                <a:extLst>
                  <a:ext uri="{FF2B5EF4-FFF2-40B4-BE49-F238E27FC236}">
                    <a16:creationId xmlns:a16="http://schemas.microsoft.com/office/drawing/2014/main" id="{66AA3351-318C-4EBF-8E12-9CB8E7C27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" name="Group 47">
                <a:extLst>
                  <a:ext uri="{FF2B5EF4-FFF2-40B4-BE49-F238E27FC236}">
                    <a16:creationId xmlns:a16="http://schemas.microsoft.com/office/drawing/2014/main" id="{DA5A4873-8430-478A-91FD-C3C0CB8B94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6" y="2113"/>
                <a:ext cx="181" cy="333"/>
                <a:chOff x="1756" y="2113"/>
                <a:chExt cx="181" cy="333"/>
              </a:xfrm>
            </p:grpSpPr>
            <p:sp>
              <p:nvSpPr>
                <p:cNvPr id="58" name="Freeform 48">
                  <a:extLst>
                    <a:ext uri="{FF2B5EF4-FFF2-40B4-BE49-F238E27FC236}">
                      <a16:creationId xmlns:a16="http://schemas.microsoft.com/office/drawing/2014/main" id="{B269CA14-B0D0-4359-9971-2AD03F48F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" y="2113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49">
                  <a:extLst>
                    <a:ext uri="{FF2B5EF4-FFF2-40B4-BE49-F238E27FC236}">
                      <a16:creationId xmlns:a16="http://schemas.microsoft.com/office/drawing/2014/main" id="{F13B288A-D017-4E3A-BF80-651DB2F9B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1" y="2181"/>
                  <a:ext cx="56" cy="264"/>
                </a:xfrm>
                <a:custGeom>
                  <a:avLst/>
                  <a:gdLst>
                    <a:gd name="T0" fmla="*/ 0 w 56"/>
                    <a:gd name="T1" fmla="*/ 3 h 264"/>
                    <a:gd name="T2" fmla="*/ 0 w 56"/>
                    <a:gd name="T3" fmla="*/ 264 h 264"/>
                    <a:gd name="T4" fmla="*/ 21 w 56"/>
                    <a:gd name="T5" fmla="*/ 264 h 264"/>
                    <a:gd name="T6" fmla="*/ 56 w 56"/>
                    <a:gd name="T7" fmla="*/ 200 h 264"/>
                    <a:gd name="T8" fmla="*/ 56 w 56"/>
                    <a:gd name="T9" fmla="*/ 23 h 264"/>
                    <a:gd name="T10" fmla="*/ 21 w 56"/>
                    <a:gd name="T11" fmla="*/ 0 h 264"/>
                    <a:gd name="T12" fmla="*/ 0 w 56"/>
                    <a:gd name="T13" fmla="*/ 3 h 2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64"/>
                    <a:gd name="T23" fmla="*/ 56 w 56"/>
                    <a:gd name="T24" fmla="*/ 264 h 2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64">
                      <a:moveTo>
                        <a:pt x="0" y="3"/>
                      </a:moveTo>
                      <a:lnTo>
                        <a:pt x="0" y="264"/>
                      </a:lnTo>
                      <a:lnTo>
                        <a:pt x="21" y="264"/>
                      </a:lnTo>
                      <a:lnTo>
                        <a:pt x="56" y="200"/>
                      </a:lnTo>
                      <a:lnTo>
                        <a:pt x="56" y="23"/>
                      </a:lnTo>
                      <a:lnTo>
                        <a:pt x="2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50">
                  <a:extLst>
                    <a:ext uri="{FF2B5EF4-FFF2-40B4-BE49-F238E27FC236}">
                      <a16:creationId xmlns:a16="http://schemas.microsoft.com/office/drawing/2014/main" id="{A3B2C7B0-ADCC-4885-B4B3-32DA87E03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759" y="2179"/>
                  <a:ext cx="56" cy="264"/>
                </a:xfrm>
                <a:custGeom>
                  <a:avLst/>
                  <a:gdLst>
                    <a:gd name="T0" fmla="*/ 0 w 56"/>
                    <a:gd name="T1" fmla="*/ 3 h 264"/>
                    <a:gd name="T2" fmla="*/ 0 w 56"/>
                    <a:gd name="T3" fmla="*/ 264 h 264"/>
                    <a:gd name="T4" fmla="*/ 21 w 56"/>
                    <a:gd name="T5" fmla="*/ 264 h 264"/>
                    <a:gd name="T6" fmla="*/ 56 w 56"/>
                    <a:gd name="T7" fmla="*/ 200 h 264"/>
                    <a:gd name="T8" fmla="*/ 56 w 56"/>
                    <a:gd name="T9" fmla="*/ 23 h 264"/>
                    <a:gd name="T10" fmla="*/ 21 w 56"/>
                    <a:gd name="T11" fmla="*/ 0 h 264"/>
                    <a:gd name="T12" fmla="*/ 0 w 56"/>
                    <a:gd name="T13" fmla="*/ 3 h 2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64"/>
                    <a:gd name="T23" fmla="*/ 56 w 56"/>
                    <a:gd name="T24" fmla="*/ 264 h 2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64">
                      <a:moveTo>
                        <a:pt x="0" y="3"/>
                      </a:moveTo>
                      <a:lnTo>
                        <a:pt x="0" y="264"/>
                      </a:lnTo>
                      <a:lnTo>
                        <a:pt x="21" y="264"/>
                      </a:lnTo>
                      <a:lnTo>
                        <a:pt x="56" y="200"/>
                      </a:lnTo>
                      <a:lnTo>
                        <a:pt x="56" y="23"/>
                      </a:lnTo>
                      <a:lnTo>
                        <a:pt x="2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" name="Group 182">
              <a:extLst>
                <a:ext uri="{FF2B5EF4-FFF2-40B4-BE49-F238E27FC236}">
                  <a16:creationId xmlns:a16="http://schemas.microsoft.com/office/drawing/2014/main" id="{75CDEC61-6B83-410E-8777-D808B1853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176" y="5015972"/>
              <a:ext cx="287338" cy="787400"/>
              <a:chOff x="2449" y="2688"/>
              <a:chExt cx="181" cy="496"/>
            </a:xfrm>
          </p:grpSpPr>
          <p:sp>
            <p:nvSpPr>
              <p:cNvPr id="62" name="Line 183">
                <a:extLst>
                  <a:ext uri="{FF2B5EF4-FFF2-40B4-BE49-F238E27FC236}">
                    <a16:creationId xmlns:a16="http://schemas.microsoft.com/office/drawing/2014/main" id="{81CC2B77-BC9F-4691-9745-8DBD1954A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2932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84">
                <a:extLst>
                  <a:ext uri="{FF2B5EF4-FFF2-40B4-BE49-F238E27FC236}">
                    <a16:creationId xmlns:a16="http://schemas.microsoft.com/office/drawing/2014/main" id="{24CDBFDC-059A-4F92-908F-4B86690EC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932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185">
                <a:extLst>
                  <a:ext uri="{FF2B5EF4-FFF2-40B4-BE49-F238E27FC236}">
                    <a16:creationId xmlns:a16="http://schemas.microsoft.com/office/drawing/2014/main" id="{331E0403-4D88-4DBA-93C8-C0A74C880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9" y="2688"/>
                <a:ext cx="181" cy="331"/>
                <a:chOff x="2449" y="2688"/>
                <a:chExt cx="181" cy="331"/>
              </a:xfrm>
            </p:grpSpPr>
            <p:sp>
              <p:nvSpPr>
                <p:cNvPr id="65" name="Freeform 186">
                  <a:extLst>
                    <a:ext uri="{FF2B5EF4-FFF2-40B4-BE49-F238E27FC236}">
                      <a16:creationId xmlns:a16="http://schemas.microsoft.com/office/drawing/2014/main" id="{6A862D39-8582-47A9-B49A-E40CAFF54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9" y="2688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187">
                  <a:extLst>
                    <a:ext uri="{FF2B5EF4-FFF2-40B4-BE49-F238E27FC236}">
                      <a16:creationId xmlns:a16="http://schemas.microsoft.com/office/drawing/2014/main" id="{44547A9B-23A2-40CF-A29A-4D3ED2B7ED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3" y="2780"/>
                  <a:ext cx="147" cy="238"/>
                </a:xfrm>
                <a:custGeom>
                  <a:avLst/>
                  <a:gdLst>
                    <a:gd name="T0" fmla="*/ 147 w 147"/>
                    <a:gd name="T1" fmla="*/ 0 h 238"/>
                    <a:gd name="T2" fmla="*/ 147 w 147"/>
                    <a:gd name="T3" fmla="*/ 171 h 238"/>
                    <a:gd name="T4" fmla="*/ 111 w 147"/>
                    <a:gd name="T5" fmla="*/ 238 h 238"/>
                    <a:gd name="T6" fmla="*/ 0 w 147"/>
                    <a:gd name="T7" fmla="*/ 238 h 238"/>
                    <a:gd name="T8" fmla="*/ 147 w 147"/>
                    <a:gd name="T9" fmla="*/ 0 h 2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238"/>
                    <a:gd name="T17" fmla="*/ 147 w 147"/>
                    <a:gd name="T18" fmla="*/ 238 h 2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238">
                      <a:moveTo>
                        <a:pt x="147" y="0"/>
                      </a:moveTo>
                      <a:lnTo>
                        <a:pt x="147" y="171"/>
                      </a:lnTo>
                      <a:lnTo>
                        <a:pt x="111" y="238"/>
                      </a:lnTo>
                      <a:lnTo>
                        <a:pt x="0" y="238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7" name="Group 4">
              <a:extLst>
                <a:ext uri="{FF2B5EF4-FFF2-40B4-BE49-F238E27FC236}">
                  <a16:creationId xmlns:a16="http://schemas.microsoft.com/office/drawing/2014/main" id="{09CCE022-82FC-43F2-B639-07393E7E26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59096" y="4965965"/>
              <a:ext cx="360363" cy="838200"/>
              <a:chOff x="-2155" y="1485"/>
              <a:chExt cx="227" cy="528"/>
            </a:xfrm>
          </p:grpSpPr>
          <p:sp>
            <p:nvSpPr>
              <p:cNvPr id="68" name="AutoShape 3">
                <a:extLst>
                  <a:ext uri="{FF2B5EF4-FFF2-40B4-BE49-F238E27FC236}">
                    <a16:creationId xmlns:a16="http://schemas.microsoft.com/office/drawing/2014/main" id="{91B95A94-EA2C-41E1-8899-44C401197E8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2155" y="1485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D0678602-22E7-4C4A-A9A8-AD1DBB992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9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804E7204-1ED0-46A4-8CA5-287CD6DB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41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EACBE6EC-DA8D-4E0A-A725-16FF0ABAA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51" y="1488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8">
                <a:extLst>
                  <a:ext uri="{FF2B5EF4-FFF2-40B4-BE49-F238E27FC236}">
                    <a16:creationId xmlns:a16="http://schemas.microsoft.com/office/drawing/2014/main" id="{73717364-8284-40D9-AE2D-A47D1101F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9FCAD902-6F9F-41D8-A6B1-6C84B6E0E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0">
                <a:extLst>
                  <a:ext uri="{FF2B5EF4-FFF2-40B4-BE49-F238E27FC236}">
                    <a16:creationId xmlns:a16="http://schemas.microsoft.com/office/drawing/2014/main" id="{1105404D-E666-4E99-A8E7-ABF653CB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">
                <a:extLst>
                  <a:ext uri="{FF2B5EF4-FFF2-40B4-BE49-F238E27FC236}">
                    <a16:creationId xmlns:a16="http://schemas.microsoft.com/office/drawing/2014/main" id="{02B44ED1-BB40-4180-A73C-A0A1C2FD6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27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2">
                <a:extLst>
                  <a:ext uri="{FF2B5EF4-FFF2-40B4-BE49-F238E27FC236}">
                    <a16:creationId xmlns:a16="http://schemas.microsoft.com/office/drawing/2014/main" id="{5ABA5168-137F-4B46-9A91-34FD0821C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51" y="1562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3">
                <a:extLst>
                  <a:ext uri="{FF2B5EF4-FFF2-40B4-BE49-F238E27FC236}">
                    <a16:creationId xmlns:a16="http://schemas.microsoft.com/office/drawing/2014/main" id="{40BBB669-3F5B-47C9-A981-13E52D72A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4">
                <a:extLst>
                  <a:ext uri="{FF2B5EF4-FFF2-40B4-BE49-F238E27FC236}">
                    <a16:creationId xmlns:a16="http://schemas.microsoft.com/office/drawing/2014/main" id="{9D382FF9-0EF1-4D1F-B618-E4D20B54E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788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5">
                <a:extLst>
                  <a:ext uri="{FF2B5EF4-FFF2-40B4-BE49-F238E27FC236}">
                    <a16:creationId xmlns:a16="http://schemas.microsoft.com/office/drawing/2014/main" id="{E6AD36E2-79C2-4133-893B-468E2F0B8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4" y="1864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0B205A3D-D36A-4833-AF27-2F43F1B7C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7">
                <a:extLst>
                  <a:ext uri="{FF2B5EF4-FFF2-40B4-BE49-F238E27FC236}">
                    <a16:creationId xmlns:a16="http://schemas.microsoft.com/office/drawing/2014/main" id="{2DD8DCD9-694E-4EC7-B991-A1AAF071A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8">
                <a:extLst>
                  <a:ext uri="{FF2B5EF4-FFF2-40B4-BE49-F238E27FC236}">
                    <a16:creationId xmlns:a16="http://schemas.microsoft.com/office/drawing/2014/main" id="{C09F20FD-011B-4822-B637-1C0087434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71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9">
                <a:extLst>
                  <a:ext uri="{FF2B5EF4-FFF2-40B4-BE49-F238E27FC236}">
                    <a16:creationId xmlns:a16="http://schemas.microsoft.com/office/drawing/2014/main" id="{25675FD1-3327-4A02-867A-5BE9DEFC5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1" y="1862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20">
                <a:extLst>
                  <a:ext uri="{FF2B5EF4-FFF2-40B4-BE49-F238E27FC236}">
                    <a16:creationId xmlns:a16="http://schemas.microsoft.com/office/drawing/2014/main" id="{61492DDB-7EF3-4586-9896-F9952297C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861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21">
                <a:extLst>
                  <a:ext uri="{FF2B5EF4-FFF2-40B4-BE49-F238E27FC236}">
                    <a16:creationId xmlns:a16="http://schemas.microsoft.com/office/drawing/2014/main" id="{012326AE-98D5-443C-8459-981453FE4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788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22">
                <a:extLst>
                  <a:ext uri="{FF2B5EF4-FFF2-40B4-BE49-F238E27FC236}">
                    <a16:creationId xmlns:a16="http://schemas.microsoft.com/office/drawing/2014/main" id="{A9D6A124-FFE8-41A9-A79D-FBC37EFF7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33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23">
                <a:extLst>
                  <a:ext uri="{FF2B5EF4-FFF2-40B4-BE49-F238E27FC236}">
                    <a16:creationId xmlns:a16="http://schemas.microsoft.com/office/drawing/2014/main" id="{2A727F50-0188-4731-A7A8-A56B56E39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959" y="1562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24">
                <a:extLst>
                  <a:ext uri="{FF2B5EF4-FFF2-40B4-BE49-F238E27FC236}">
                    <a16:creationId xmlns:a16="http://schemas.microsoft.com/office/drawing/2014/main" id="{36E0DADE-0A1B-4F01-BCB2-FC8FCE3E9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59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25">
                <a:extLst>
                  <a:ext uri="{FF2B5EF4-FFF2-40B4-BE49-F238E27FC236}">
                    <a16:creationId xmlns:a16="http://schemas.microsoft.com/office/drawing/2014/main" id="{A7A93BED-1B4C-4190-89A8-0C358AB46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5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26">
                <a:extLst>
                  <a:ext uri="{FF2B5EF4-FFF2-40B4-BE49-F238E27FC236}">
                    <a16:creationId xmlns:a16="http://schemas.microsoft.com/office/drawing/2014/main" id="{363E4BA7-1516-47B7-B48D-64341E162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5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7">
                <a:extLst>
                  <a:ext uri="{FF2B5EF4-FFF2-40B4-BE49-F238E27FC236}">
                    <a16:creationId xmlns:a16="http://schemas.microsoft.com/office/drawing/2014/main" id="{8C9BC7F5-E3CB-4B9A-88C9-93C31BAD1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005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8">
                <a:extLst>
                  <a:ext uri="{FF2B5EF4-FFF2-40B4-BE49-F238E27FC236}">
                    <a16:creationId xmlns:a16="http://schemas.microsoft.com/office/drawing/2014/main" id="{DA9506D6-F160-4C00-BBC8-B0627CC6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81" y="1488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E5281B1E-D714-4FAA-9F64-F032D4E5C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93" y="1616"/>
                <a:ext cx="118" cy="122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AD2CBFC0-B95B-4773-8FD5-E8B4F41195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15501" y="4985266"/>
              <a:ext cx="360363" cy="838200"/>
              <a:chOff x="-2155" y="1485"/>
              <a:chExt cx="227" cy="528"/>
            </a:xfrm>
          </p:grpSpPr>
          <p:sp>
            <p:nvSpPr>
              <p:cNvPr id="95" name="AutoShape 3">
                <a:extLst>
                  <a:ext uri="{FF2B5EF4-FFF2-40B4-BE49-F238E27FC236}">
                    <a16:creationId xmlns:a16="http://schemas.microsoft.com/office/drawing/2014/main" id="{4F9C53E3-0D7F-499C-B0C2-7A98E6211A5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2155" y="1485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5DF30526-0A8F-458E-B797-BF2C349BD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9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6">
                <a:extLst>
                  <a:ext uri="{FF2B5EF4-FFF2-40B4-BE49-F238E27FC236}">
                    <a16:creationId xmlns:a16="http://schemas.microsoft.com/office/drawing/2014/main" id="{5D1C743D-D871-40D5-810E-D12CF0D4B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41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C0B03DC0-9976-4583-B663-82C20B8EC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51" y="1488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8">
                <a:extLst>
                  <a:ext uri="{FF2B5EF4-FFF2-40B4-BE49-F238E27FC236}">
                    <a16:creationId xmlns:a16="http://schemas.microsoft.com/office/drawing/2014/main" id="{CB518608-0083-4BDD-9AFF-9A287F9B9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9">
                <a:extLst>
                  <a:ext uri="{FF2B5EF4-FFF2-40B4-BE49-F238E27FC236}">
                    <a16:creationId xmlns:a16="http://schemas.microsoft.com/office/drawing/2014/main" id="{E76E3523-BB51-4D76-954D-D731E7622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0">
                <a:extLst>
                  <a:ext uri="{FF2B5EF4-FFF2-40B4-BE49-F238E27FC236}">
                    <a16:creationId xmlns:a16="http://schemas.microsoft.com/office/drawing/2014/main" id="{886552A2-39D8-484F-B2BA-3F1C96F21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1">
                <a:extLst>
                  <a:ext uri="{FF2B5EF4-FFF2-40B4-BE49-F238E27FC236}">
                    <a16:creationId xmlns:a16="http://schemas.microsoft.com/office/drawing/2014/main" id="{68068C61-FB0C-4A00-96E5-5D2FAEFCD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27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2">
                <a:extLst>
                  <a:ext uri="{FF2B5EF4-FFF2-40B4-BE49-F238E27FC236}">
                    <a16:creationId xmlns:a16="http://schemas.microsoft.com/office/drawing/2014/main" id="{1B1FA71A-718E-4270-AECB-2AD5F4ADD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51" y="1562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3">
                <a:extLst>
                  <a:ext uri="{FF2B5EF4-FFF2-40B4-BE49-F238E27FC236}">
                    <a16:creationId xmlns:a16="http://schemas.microsoft.com/office/drawing/2014/main" id="{95B7EA1E-4B21-4DB9-B25C-27F773293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">
                <a:extLst>
                  <a:ext uri="{FF2B5EF4-FFF2-40B4-BE49-F238E27FC236}">
                    <a16:creationId xmlns:a16="http://schemas.microsoft.com/office/drawing/2014/main" id="{7A470531-CFD2-41A4-9E57-291201326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788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5">
                <a:extLst>
                  <a:ext uri="{FF2B5EF4-FFF2-40B4-BE49-F238E27FC236}">
                    <a16:creationId xmlns:a16="http://schemas.microsoft.com/office/drawing/2014/main" id="{EFCF3FAD-F09F-4271-BE9E-333C03C96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4" y="1864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6">
                <a:extLst>
                  <a:ext uri="{FF2B5EF4-FFF2-40B4-BE49-F238E27FC236}">
                    <a16:creationId xmlns:a16="http://schemas.microsoft.com/office/drawing/2014/main" id="{E6DBBC69-F860-4A40-97E9-2EC33E0DA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7">
                <a:extLst>
                  <a:ext uri="{FF2B5EF4-FFF2-40B4-BE49-F238E27FC236}">
                    <a16:creationId xmlns:a16="http://schemas.microsoft.com/office/drawing/2014/main" id="{490BE378-CF88-45B5-9645-40DC94147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8">
                <a:extLst>
                  <a:ext uri="{FF2B5EF4-FFF2-40B4-BE49-F238E27FC236}">
                    <a16:creationId xmlns:a16="http://schemas.microsoft.com/office/drawing/2014/main" id="{BB3D6820-1C5D-43B0-86AD-D65498FF3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71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9">
                <a:extLst>
                  <a:ext uri="{FF2B5EF4-FFF2-40B4-BE49-F238E27FC236}">
                    <a16:creationId xmlns:a16="http://schemas.microsoft.com/office/drawing/2014/main" id="{2A6856E5-683D-470C-8BEC-1678CEF29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1" y="1862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20">
                <a:extLst>
                  <a:ext uri="{FF2B5EF4-FFF2-40B4-BE49-F238E27FC236}">
                    <a16:creationId xmlns:a16="http://schemas.microsoft.com/office/drawing/2014/main" id="{083D87DF-FDD0-4089-B8E1-3F826A99B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861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21">
                <a:extLst>
                  <a:ext uri="{FF2B5EF4-FFF2-40B4-BE49-F238E27FC236}">
                    <a16:creationId xmlns:a16="http://schemas.microsoft.com/office/drawing/2014/main" id="{95710630-2244-4366-B431-852CED602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788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22">
                <a:extLst>
                  <a:ext uri="{FF2B5EF4-FFF2-40B4-BE49-F238E27FC236}">
                    <a16:creationId xmlns:a16="http://schemas.microsoft.com/office/drawing/2014/main" id="{6E9A68BC-0A31-4A1F-8CFB-354EDE1BF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33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23">
                <a:extLst>
                  <a:ext uri="{FF2B5EF4-FFF2-40B4-BE49-F238E27FC236}">
                    <a16:creationId xmlns:a16="http://schemas.microsoft.com/office/drawing/2014/main" id="{5733F544-E5CE-4146-8250-482B494B3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959" y="1562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24">
                <a:extLst>
                  <a:ext uri="{FF2B5EF4-FFF2-40B4-BE49-F238E27FC236}">
                    <a16:creationId xmlns:a16="http://schemas.microsoft.com/office/drawing/2014/main" id="{84516947-3B33-4EE9-B3B3-AF5E3EA28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59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25">
                <a:extLst>
                  <a:ext uri="{FF2B5EF4-FFF2-40B4-BE49-F238E27FC236}">
                    <a16:creationId xmlns:a16="http://schemas.microsoft.com/office/drawing/2014/main" id="{A553B9B3-5C4D-4DCE-8A05-779B6B6ED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5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26">
                <a:extLst>
                  <a:ext uri="{FF2B5EF4-FFF2-40B4-BE49-F238E27FC236}">
                    <a16:creationId xmlns:a16="http://schemas.microsoft.com/office/drawing/2014/main" id="{B3C87119-FC80-446D-969C-DA1F2EB4B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5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27">
                <a:extLst>
                  <a:ext uri="{FF2B5EF4-FFF2-40B4-BE49-F238E27FC236}">
                    <a16:creationId xmlns:a16="http://schemas.microsoft.com/office/drawing/2014/main" id="{52853B98-74F0-4AEF-91FF-B2E251BC2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005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28">
                <a:extLst>
                  <a:ext uri="{FF2B5EF4-FFF2-40B4-BE49-F238E27FC236}">
                    <a16:creationId xmlns:a16="http://schemas.microsoft.com/office/drawing/2014/main" id="{501B8E7E-E06B-4B06-B6C0-2B30EB909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81" y="1488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9">
                <a:extLst>
                  <a:ext uri="{FF2B5EF4-FFF2-40B4-BE49-F238E27FC236}">
                    <a16:creationId xmlns:a16="http://schemas.microsoft.com/office/drawing/2014/main" id="{FEB554E5-301E-4261-BF94-E09F5FF19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93" y="1616"/>
                <a:ext cx="118" cy="122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178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2019-07-19T20:17:46Z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