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3986" autoAdjust="0"/>
  </p:normalViewPr>
  <p:slideViewPr>
    <p:cSldViewPr>
      <p:cViewPr varScale="1">
        <p:scale>
          <a:sx n="77" d="100"/>
          <a:sy n="77" d="100"/>
        </p:scale>
        <p:origin x="330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20.11.2020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88461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Safe From The Unsavory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Tim Smith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walking through the park, you are approached by several unsavory characters that demand your money. After they find out your wife has your wallet, things get ugly.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loaded and holstered, back to targets, heels touching marks,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wrists below belt.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T1-T3 in the open. Then engage remaining targets from points of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071738" y="7993771"/>
            <a:ext cx="545067" cy="4975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 rot="18918426">
            <a:off x="1128434" y="8107843"/>
            <a:ext cx="80069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92563" y="63886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E9C2319C-1D59-4E19-8CC4-83362359E1F3}"/>
              </a:ext>
            </a:extLst>
          </p:cNvPr>
          <p:cNvSpPr txBox="1"/>
          <p:nvPr/>
        </p:nvSpPr>
        <p:spPr>
          <a:xfrm>
            <a:off x="2714033" y="811123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A34DED-2756-43D0-A213-3696C0B45102}"/>
              </a:ext>
            </a:extLst>
          </p:cNvPr>
          <p:cNvSpPr txBox="1"/>
          <p:nvPr/>
        </p:nvSpPr>
        <p:spPr>
          <a:xfrm>
            <a:off x="5055223" y="823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55E8624-001F-40D0-B3D0-74281BA87FA5}"/>
              </a:ext>
            </a:extLst>
          </p:cNvPr>
          <p:cNvSpPr txBox="1"/>
          <p:nvPr/>
        </p:nvSpPr>
        <p:spPr>
          <a:xfrm>
            <a:off x="5557743" y="44532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1F6FFE1-22F1-4330-871A-C38F86405EFD}"/>
              </a:ext>
            </a:extLst>
          </p:cNvPr>
          <p:cNvSpPr txBox="1"/>
          <p:nvPr/>
        </p:nvSpPr>
        <p:spPr>
          <a:xfrm>
            <a:off x="6720041" y="60918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204BAF-9679-4EFF-AA98-B11C05BA4F5E}"/>
              </a:ext>
            </a:extLst>
          </p:cNvPr>
          <p:cNvSpPr txBox="1"/>
          <p:nvPr/>
        </p:nvSpPr>
        <p:spPr>
          <a:xfrm>
            <a:off x="4568189" y="44764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83B85F96-18D6-43D0-BCA0-9F731228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29" y="6666818"/>
            <a:ext cx="168283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pSp>
        <p:nvGrpSpPr>
          <p:cNvPr id="211" name="Group 102">
            <a:extLst>
              <a:ext uri="{FF2B5EF4-FFF2-40B4-BE49-F238E27FC236}">
                <a16:creationId xmlns:a16="http://schemas.microsoft.com/office/drawing/2014/main" id="{B2F19CAF-735E-B14A-BE37-B60284E01D4D}"/>
              </a:ext>
            </a:extLst>
          </p:cNvPr>
          <p:cNvGrpSpPr>
            <a:grpSpLocks/>
          </p:cNvGrpSpPr>
          <p:nvPr/>
        </p:nvGrpSpPr>
        <p:grpSpPr bwMode="auto">
          <a:xfrm>
            <a:off x="1078908" y="7112700"/>
            <a:ext cx="381000" cy="866775"/>
            <a:chOff x="5486400" y="5497512"/>
            <a:chExt cx="381000" cy="866775"/>
          </a:xfrm>
        </p:grpSpPr>
        <p:grpSp>
          <p:nvGrpSpPr>
            <p:cNvPr id="212" name="Group 29">
              <a:extLst>
                <a:ext uri="{FF2B5EF4-FFF2-40B4-BE49-F238E27FC236}">
                  <a16:creationId xmlns:a16="http://schemas.microsoft.com/office/drawing/2014/main" id="{E031E621-55A0-144D-9A9C-839BCEDD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87" y="5497512"/>
              <a:ext cx="304800" cy="866775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14" name="Line 30">
                <a:extLst>
                  <a:ext uri="{FF2B5EF4-FFF2-40B4-BE49-F238E27FC236}">
                    <a16:creationId xmlns:a16="http://schemas.microsoft.com/office/drawing/2014/main" id="{D7B7DB8A-EC14-8549-BE15-6E45477AE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5" name="Line 31">
                <a:extLst>
                  <a:ext uri="{FF2B5EF4-FFF2-40B4-BE49-F238E27FC236}">
                    <a16:creationId xmlns:a16="http://schemas.microsoft.com/office/drawing/2014/main" id="{B747971D-5ABD-4947-ACD0-B91CA0BB8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DCC0B675-40CB-AB4F-91DA-02E63787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3" name="TextBox 115">
              <a:extLst>
                <a:ext uri="{FF2B5EF4-FFF2-40B4-BE49-F238E27FC236}">
                  <a16:creationId xmlns:a16="http://schemas.microsoft.com/office/drawing/2014/main" id="{58DC1EAF-02E3-5549-AAC6-2CC2651A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5715000"/>
              <a:ext cx="381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17" name="Group 134">
            <a:extLst>
              <a:ext uri="{FF2B5EF4-FFF2-40B4-BE49-F238E27FC236}">
                <a16:creationId xmlns:a16="http://schemas.microsoft.com/office/drawing/2014/main" id="{D501F488-1842-BF47-8E62-DD1E10052A7B}"/>
              </a:ext>
            </a:extLst>
          </p:cNvPr>
          <p:cNvGrpSpPr>
            <a:grpSpLocks/>
          </p:cNvGrpSpPr>
          <p:nvPr/>
        </p:nvGrpSpPr>
        <p:grpSpPr bwMode="auto">
          <a:xfrm>
            <a:off x="307383" y="6769371"/>
            <a:ext cx="381000" cy="866775"/>
            <a:chOff x="6553200" y="5410200"/>
            <a:chExt cx="381000" cy="866774"/>
          </a:xfrm>
        </p:grpSpPr>
        <p:grpSp>
          <p:nvGrpSpPr>
            <p:cNvPr id="218" name="Group 29">
              <a:extLst>
                <a:ext uri="{FF2B5EF4-FFF2-40B4-BE49-F238E27FC236}">
                  <a16:creationId xmlns:a16="http://schemas.microsoft.com/office/drawing/2014/main" id="{F63150B2-D05A-7248-937E-9D7BA6F19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7675" y="5410200"/>
              <a:ext cx="304800" cy="866774"/>
              <a:chOff x="528" y="240"/>
              <a:chExt cx="181" cy="498"/>
            </a:xfrm>
            <a:gradFill>
              <a:gsLst>
                <a:gs pos="0">
                  <a:srgbClr val="FFC000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p:grpSpPr>
          <p:sp>
            <p:nvSpPr>
              <p:cNvPr id="220" name="Line 30">
                <a:extLst>
                  <a:ext uri="{FF2B5EF4-FFF2-40B4-BE49-F238E27FC236}">
                    <a16:creationId xmlns:a16="http://schemas.microsoft.com/office/drawing/2014/main" id="{F80B728C-156C-D743-B4FF-FBD8D1B1E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1" name="Line 31">
                <a:extLst>
                  <a:ext uri="{FF2B5EF4-FFF2-40B4-BE49-F238E27FC236}">
                    <a16:creationId xmlns:a16="http://schemas.microsoft.com/office/drawing/2014/main" id="{EE0DA4C5-FAF9-A640-8464-8A7F05A38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2" name="Freeform 32">
                <a:extLst>
                  <a:ext uri="{FF2B5EF4-FFF2-40B4-BE49-F238E27FC236}">
                    <a16:creationId xmlns:a16="http://schemas.microsoft.com/office/drawing/2014/main" id="{2E6E5F3C-F333-604B-8A17-870460FCF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6 w 277"/>
                  <a:gd name="T1" fmla="*/ 0 h 517"/>
                  <a:gd name="T2" fmla="*/ 35 w 277"/>
                  <a:gd name="T3" fmla="*/ 0 h 517"/>
                  <a:gd name="T4" fmla="*/ 35 w 277"/>
                  <a:gd name="T5" fmla="*/ 18 h 517"/>
                  <a:gd name="T6" fmla="*/ 41 w 277"/>
                  <a:gd name="T7" fmla="*/ 18 h 517"/>
                  <a:gd name="T8" fmla="*/ 50 w 277"/>
                  <a:gd name="T9" fmla="*/ 24 h 517"/>
                  <a:gd name="T10" fmla="*/ 50 w 277"/>
                  <a:gd name="T11" fmla="*/ 71 h 517"/>
                  <a:gd name="T12" fmla="*/ 41 w 277"/>
                  <a:gd name="T13" fmla="*/ 88 h 517"/>
                  <a:gd name="T14" fmla="*/ 9 w 277"/>
                  <a:gd name="T15" fmla="*/ 88 h 517"/>
                  <a:gd name="T16" fmla="*/ 0 w 277"/>
                  <a:gd name="T17" fmla="*/ 71 h 517"/>
                  <a:gd name="T18" fmla="*/ 0 w 277"/>
                  <a:gd name="T19" fmla="*/ 24 h 517"/>
                  <a:gd name="T20" fmla="*/ 9 w 277"/>
                  <a:gd name="T21" fmla="*/ 18 h 517"/>
                  <a:gd name="T22" fmla="*/ 16 w 277"/>
                  <a:gd name="T23" fmla="*/ 18 h 517"/>
                  <a:gd name="T24" fmla="*/ 16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1000" dirty="0"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9" name="TextBox 114">
              <a:extLst>
                <a:ext uri="{FF2B5EF4-FFF2-40B4-BE49-F238E27FC236}">
                  <a16:creationId xmlns:a16="http://schemas.microsoft.com/office/drawing/2014/main" id="{6289A871-6DAA-5447-BACB-BB557D37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627688"/>
              <a:ext cx="3810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0645FFEA-20D6-9F41-A29C-8F9E85647A97}"/>
              </a:ext>
            </a:extLst>
          </p:cNvPr>
          <p:cNvGrpSpPr>
            <a:grpSpLocks/>
          </p:cNvGrpSpPr>
          <p:nvPr/>
        </p:nvGrpSpPr>
        <p:grpSpPr bwMode="auto">
          <a:xfrm>
            <a:off x="646208" y="6954831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F3DD313E-B7B4-244D-8931-C7EB1794C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3335E55F-F42C-A54B-A790-02DA88E71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43F1A48-E1EC-A146-B0E1-DDE19E794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30" name="Group 101">
            <a:extLst>
              <a:ext uri="{FF2B5EF4-FFF2-40B4-BE49-F238E27FC236}">
                <a16:creationId xmlns:a16="http://schemas.microsoft.com/office/drawing/2014/main" id="{E471B107-31B8-0B48-A682-3C0050656A5D}"/>
              </a:ext>
            </a:extLst>
          </p:cNvPr>
          <p:cNvGrpSpPr>
            <a:grpSpLocks/>
          </p:cNvGrpSpPr>
          <p:nvPr/>
        </p:nvGrpSpPr>
        <p:grpSpPr bwMode="auto">
          <a:xfrm>
            <a:off x="651871" y="7401625"/>
            <a:ext cx="381000" cy="762000"/>
            <a:chOff x="4098925" y="5054600"/>
            <a:chExt cx="347663" cy="736600"/>
          </a:xfrm>
        </p:grpSpPr>
        <p:sp>
          <p:nvSpPr>
            <p:cNvPr id="231" name="Line 31">
              <a:extLst>
                <a:ext uri="{FF2B5EF4-FFF2-40B4-BE49-F238E27FC236}">
                  <a16:creationId xmlns:a16="http://schemas.microsoft.com/office/drawing/2014/main" id="{361E8919-EC15-4C47-833E-AE09D13A4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C91BD0F0-9011-E541-938E-ECE7581E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74">
              <a:extLst>
                <a:ext uri="{FF2B5EF4-FFF2-40B4-BE49-F238E27FC236}">
                  <a16:creationId xmlns:a16="http://schemas.microsoft.com/office/drawing/2014/main" id="{3FB0905A-4EE6-E84B-AD46-CC19A0C5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75">
              <a:extLst>
                <a:ext uri="{FF2B5EF4-FFF2-40B4-BE49-F238E27FC236}">
                  <a16:creationId xmlns:a16="http://schemas.microsoft.com/office/drawing/2014/main" id="{F15F5AAB-BA91-2048-870A-EF7607F0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76">
              <a:extLst>
                <a:ext uri="{FF2B5EF4-FFF2-40B4-BE49-F238E27FC236}">
                  <a16:creationId xmlns:a16="http://schemas.microsoft.com/office/drawing/2014/main" id="{F53F4F1C-0B54-CA43-859C-52BCC341F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77">
              <a:extLst>
                <a:ext uri="{FF2B5EF4-FFF2-40B4-BE49-F238E27FC236}">
                  <a16:creationId xmlns:a16="http://schemas.microsoft.com/office/drawing/2014/main" id="{EFE5954D-9B43-FC4F-BA57-EB9C1959B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78">
              <a:extLst>
                <a:ext uri="{FF2B5EF4-FFF2-40B4-BE49-F238E27FC236}">
                  <a16:creationId xmlns:a16="http://schemas.microsoft.com/office/drawing/2014/main" id="{3165F3F4-DBD5-6B43-843F-93F8D7A59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79">
              <a:extLst>
                <a:ext uri="{FF2B5EF4-FFF2-40B4-BE49-F238E27FC236}">
                  <a16:creationId xmlns:a16="http://schemas.microsoft.com/office/drawing/2014/main" id="{8A4137DE-11D6-D24F-B1B3-F74479F6F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80">
              <a:extLst>
                <a:ext uri="{FF2B5EF4-FFF2-40B4-BE49-F238E27FC236}">
                  <a16:creationId xmlns:a16="http://schemas.microsoft.com/office/drawing/2014/main" id="{3868F350-22BE-5541-9E55-F785A67C4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81">
              <a:extLst>
                <a:ext uri="{FF2B5EF4-FFF2-40B4-BE49-F238E27FC236}">
                  <a16:creationId xmlns:a16="http://schemas.microsoft.com/office/drawing/2014/main" id="{38594266-D834-B548-926C-A58BFE3A5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82">
              <a:extLst>
                <a:ext uri="{FF2B5EF4-FFF2-40B4-BE49-F238E27FC236}">
                  <a16:creationId xmlns:a16="http://schemas.microsoft.com/office/drawing/2014/main" id="{BF0D2E1A-5B07-694A-A6A3-3274B5504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3">
              <a:extLst>
                <a:ext uri="{FF2B5EF4-FFF2-40B4-BE49-F238E27FC236}">
                  <a16:creationId xmlns:a16="http://schemas.microsoft.com/office/drawing/2014/main" id="{2A026017-6FE2-3642-8CEE-21058BD77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84">
              <a:extLst>
                <a:ext uri="{FF2B5EF4-FFF2-40B4-BE49-F238E27FC236}">
                  <a16:creationId xmlns:a16="http://schemas.microsoft.com/office/drawing/2014/main" id="{13B96FA2-02D3-3546-8F1E-69340F1F8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85">
              <a:extLst>
                <a:ext uri="{FF2B5EF4-FFF2-40B4-BE49-F238E27FC236}">
                  <a16:creationId xmlns:a16="http://schemas.microsoft.com/office/drawing/2014/main" id="{B4C78994-A478-5043-A981-BEA816801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86">
              <a:extLst>
                <a:ext uri="{FF2B5EF4-FFF2-40B4-BE49-F238E27FC236}">
                  <a16:creationId xmlns:a16="http://schemas.microsoft.com/office/drawing/2014/main" id="{20C3E2EE-665D-8340-B24B-B9AE663E3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87">
              <a:extLst>
                <a:ext uri="{FF2B5EF4-FFF2-40B4-BE49-F238E27FC236}">
                  <a16:creationId xmlns:a16="http://schemas.microsoft.com/office/drawing/2014/main" id="{500A32A1-357F-6747-AA95-C996E3DCF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88">
              <a:extLst>
                <a:ext uri="{FF2B5EF4-FFF2-40B4-BE49-F238E27FC236}">
                  <a16:creationId xmlns:a16="http://schemas.microsoft.com/office/drawing/2014/main" id="{7ADFF22F-0BDC-FF4F-968F-48515F0FA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89">
              <a:extLst>
                <a:ext uri="{FF2B5EF4-FFF2-40B4-BE49-F238E27FC236}">
                  <a16:creationId xmlns:a16="http://schemas.microsoft.com/office/drawing/2014/main" id="{435761F7-EA74-0640-A91C-355B69A0C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90">
              <a:extLst>
                <a:ext uri="{FF2B5EF4-FFF2-40B4-BE49-F238E27FC236}">
                  <a16:creationId xmlns:a16="http://schemas.microsoft.com/office/drawing/2014/main" id="{0AA425AD-915D-8949-94B9-27DE2A01C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91">
              <a:extLst>
                <a:ext uri="{FF2B5EF4-FFF2-40B4-BE49-F238E27FC236}">
                  <a16:creationId xmlns:a16="http://schemas.microsoft.com/office/drawing/2014/main" id="{690E8E7A-5516-6247-96D4-29B2B59A3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92">
              <a:extLst>
                <a:ext uri="{FF2B5EF4-FFF2-40B4-BE49-F238E27FC236}">
                  <a16:creationId xmlns:a16="http://schemas.microsoft.com/office/drawing/2014/main" id="{2985C6F5-25F9-3E44-B1D8-661768FBC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93">
              <a:extLst>
                <a:ext uri="{FF2B5EF4-FFF2-40B4-BE49-F238E27FC236}">
                  <a16:creationId xmlns:a16="http://schemas.microsoft.com/office/drawing/2014/main" id="{8447DD0F-5EB1-C74E-8AA7-0E3A6C851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94">
              <a:extLst>
                <a:ext uri="{FF2B5EF4-FFF2-40B4-BE49-F238E27FC236}">
                  <a16:creationId xmlns:a16="http://schemas.microsoft.com/office/drawing/2014/main" id="{8BCAC586-5D82-794F-B47D-AA416798C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95">
              <a:extLst>
                <a:ext uri="{FF2B5EF4-FFF2-40B4-BE49-F238E27FC236}">
                  <a16:creationId xmlns:a16="http://schemas.microsoft.com/office/drawing/2014/main" id="{7FAA4BC2-9F24-674D-9907-E9FDF93D4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Freeform 96">
              <a:extLst>
                <a:ext uri="{FF2B5EF4-FFF2-40B4-BE49-F238E27FC236}">
                  <a16:creationId xmlns:a16="http://schemas.microsoft.com/office/drawing/2014/main" id="{6C729CAC-F45C-1A4C-BC09-F84202683291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96">
              <a:extLst>
                <a:ext uri="{FF2B5EF4-FFF2-40B4-BE49-F238E27FC236}">
                  <a16:creationId xmlns:a16="http://schemas.microsoft.com/office/drawing/2014/main" id="{14A9945C-3CB3-A74E-8BD5-7163EB8DCFA7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">
            <a:extLst>
              <a:ext uri="{FF2B5EF4-FFF2-40B4-BE49-F238E27FC236}">
                <a16:creationId xmlns:a16="http://schemas.microsoft.com/office/drawing/2014/main" id="{98C92255-5C6B-2644-A28C-977B9B8F6357}"/>
              </a:ext>
            </a:extLst>
          </p:cNvPr>
          <p:cNvGrpSpPr>
            <a:grpSpLocks/>
          </p:cNvGrpSpPr>
          <p:nvPr/>
        </p:nvGrpSpPr>
        <p:grpSpPr bwMode="auto">
          <a:xfrm>
            <a:off x="5292252" y="4802459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58" name="Line 30">
              <a:extLst>
                <a:ext uri="{FF2B5EF4-FFF2-40B4-BE49-F238E27FC236}">
                  <a16:creationId xmlns:a16="http://schemas.microsoft.com/office/drawing/2014/main" id="{F83A3468-4D49-EA4A-A56F-D3839E4CC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9" name="Line 31">
              <a:extLst>
                <a:ext uri="{FF2B5EF4-FFF2-40B4-BE49-F238E27FC236}">
                  <a16:creationId xmlns:a16="http://schemas.microsoft.com/office/drawing/2014/main" id="{B38BECC7-21D8-E94B-9813-1B7658FAE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0" name="Freeform 32">
              <a:extLst>
                <a:ext uri="{FF2B5EF4-FFF2-40B4-BE49-F238E27FC236}">
                  <a16:creationId xmlns:a16="http://schemas.microsoft.com/office/drawing/2014/main" id="{5F78B568-B32D-1545-B3E0-D58FBE6C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1" name="Group 29">
            <a:extLst>
              <a:ext uri="{FF2B5EF4-FFF2-40B4-BE49-F238E27FC236}">
                <a16:creationId xmlns:a16="http://schemas.microsoft.com/office/drawing/2014/main" id="{87B2E572-BA07-AE45-9C28-465BAB612A26}"/>
              </a:ext>
            </a:extLst>
          </p:cNvPr>
          <p:cNvGrpSpPr>
            <a:grpSpLocks/>
          </p:cNvGrpSpPr>
          <p:nvPr/>
        </p:nvGrpSpPr>
        <p:grpSpPr bwMode="auto">
          <a:xfrm>
            <a:off x="6497190" y="6266871"/>
            <a:ext cx="334310" cy="858399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2" name="Line 30">
              <a:extLst>
                <a:ext uri="{FF2B5EF4-FFF2-40B4-BE49-F238E27FC236}">
                  <a16:creationId xmlns:a16="http://schemas.microsoft.com/office/drawing/2014/main" id="{FFBE7370-3B4C-CA44-9BF5-9AA1713E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3" name="Line 31">
              <a:extLst>
                <a:ext uri="{FF2B5EF4-FFF2-40B4-BE49-F238E27FC236}">
                  <a16:creationId xmlns:a16="http://schemas.microsoft.com/office/drawing/2014/main" id="{B0BE8721-8DFB-0D47-993C-EC4556E6D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4" name="Freeform 32">
              <a:extLst>
                <a:ext uri="{FF2B5EF4-FFF2-40B4-BE49-F238E27FC236}">
                  <a16:creationId xmlns:a16="http://schemas.microsoft.com/office/drawing/2014/main" id="{3A89A5FC-4554-2644-BF76-F8B0C499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65" name="Group 29">
            <a:extLst>
              <a:ext uri="{FF2B5EF4-FFF2-40B4-BE49-F238E27FC236}">
                <a16:creationId xmlns:a16="http://schemas.microsoft.com/office/drawing/2014/main" id="{E2C0A8B5-EDD7-354D-8E44-BCD37A1EC98D}"/>
              </a:ext>
            </a:extLst>
          </p:cNvPr>
          <p:cNvGrpSpPr>
            <a:grpSpLocks/>
          </p:cNvGrpSpPr>
          <p:nvPr/>
        </p:nvGrpSpPr>
        <p:grpSpPr bwMode="auto">
          <a:xfrm>
            <a:off x="4722220" y="4811102"/>
            <a:ext cx="304800" cy="866774"/>
            <a:chOff x="528" y="240"/>
            <a:chExt cx="181" cy="498"/>
          </a:xfrm>
          <a:gradFill>
            <a:gsLst>
              <a:gs pos="0">
                <a:srgbClr val="FFC000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grpSpPr>
        <p:sp>
          <p:nvSpPr>
            <p:cNvPr id="266" name="Line 30">
              <a:extLst>
                <a:ext uri="{FF2B5EF4-FFF2-40B4-BE49-F238E27FC236}">
                  <a16:creationId xmlns:a16="http://schemas.microsoft.com/office/drawing/2014/main" id="{BF269ABA-CAAF-AF43-9DF5-140ABDFA1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7" name="Line 31">
              <a:extLst>
                <a:ext uri="{FF2B5EF4-FFF2-40B4-BE49-F238E27FC236}">
                  <a16:creationId xmlns:a16="http://schemas.microsoft.com/office/drawing/2014/main" id="{395B8669-B7A6-2C45-99FB-F80EE8D24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8" name="Freeform 32">
              <a:extLst>
                <a:ext uri="{FF2B5EF4-FFF2-40B4-BE49-F238E27FC236}">
                  <a16:creationId xmlns:a16="http://schemas.microsoft.com/office/drawing/2014/main" id="{54D0887F-4F53-FD4A-B991-3F290983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6 w 277"/>
                <a:gd name="T1" fmla="*/ 0 h 517"/>
                <a:gd name="T2" fmla="*/ 35 w 277"/>
                <a:gd name="T3" fmla="*/ 0 h 517"/>
                <a:gd name="T4" fmla="*/ 35 w 277"/>
                <a:gd name="T5" fmla="*/ 18 h 517"/>
                <a:gd name="T6" fmla="*/ 41 w 277"/>
                <a:gd name="T7" fmla="*/ 18 h 517"/>
                <a:gd name="T8" fmla="*/ 50 w 277"/>
                <a:gd name="T9" fmla="*/ 24 h 517"/>
                <a:gd name="T10" fmla="*/ 50 w 277"/>
                <a:gd name="T11" fmla="*/ 71 h 517"/>
                <a:gd name="T12" fmla="*/ 41 w 277"/>
                <a:gd name="T13" fmla="*/ 88 h 517"/>
                <a:gd name="T14" fmla="*/ 9 w 277"/>
                <a:gd name="T15" fmla="*/ 88 h 517"/>
                <a:gd name="T16" fmla="*/ 0 w 277"/>
                <a:gd name="T17" fmla="*/ 71 h 517"/>
                <a:gd name="T18" fmla="*/ 0 w 277"/>
                <a:gd name="T19" fmla="*/ 24 h 517"/>
                <a:gd name="T20" fmla="*/ 9 w 277"/>
                <a:gd name="T21" fmla="*/ 18 h 517"/>
                <a:gd name="T22" fmla="*/ 16 w 277"/>
                <a:gd name="T23" fmla="*/ 18 h 517"/>
                <a:gd name="T24" fmla="*/ 1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000" dirty="0"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72" name="Group 101">
            <a:extLst>
              <a:ext uri="{FF2B5EF4-FFF2-40B4-BE49-F238E27FC236}">
                <a16:creationId xmlns:a16="http://schemas.microsoft.com/office/drawing/2014/main" id="{CB6DFCC3-8C23-A240-943D-60526A86FAB7}"/>
              </a:ext>
            </a:extLst>
          </p:cNvPr>
          <p:cNvGrpSpPr>
            <a:grpSpLocks/>
          </p:cNvGrpSpPr>
          <p:nvPr/>
        </p:nvGrpSpPr>
        <p:grpSpPr bwMode="auto">
          <a:xfrm>
            <a:off x="6166846" y="6604271"/>
            <a:ext cx="381000" cy="762000"/>
            <a:chOff x="4098925" y="5054600"/>
            <a:chExt cx="347663" cy="736600"/>
          </a:xfrm>
        </p:grpSpPr>
        <p:sp>
          <p:nvSpPr>
            <p:cNvPr id="273" name="Line 31">
              <a:extLst>
                <a:ext uri="{FF2B5EF4-FFF2-40B4-BE49-F238E27FC236}">
                  <a16:creationId xmlns:a16="http://schemas.microsoft.com/office/drawing/2014/main" id="{BB9C0BAF-F10A-C34E-A4A5-7D507188D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60" y="5257165"/>
              <a:ext cx="0" cy="534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572EE854-BB5E-964E-863B-55A0072A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065" y="5333894"/>
              <a:ext cx="0" cy="4573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74">
              <a:extLst>
                <a:ext uri="{FF2B5EF4-FFF2-40B4-BE49-F238E27FC236}">
                  <a16:creationId xmlns:a16="http://schemas.microsoft.com/office/drawing/2014/main" id="{B0120E63-D04C-0A48-85DD-E5F0915F3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5054600"/>
              <a:ext cx="346075" cy="596900"/>
            </a:xfrm>
            <a:custGeom>
              <a:avLst/>
              <a:gdLst>
                <a:gd name="T0" fmla="*/ 2147483646 w 218"/>
                <a:gd name="T1" fmla="*/ 0 h 376"/>
                <a:gd name="T2" fmla="*/ 2147483646 w 218"/>
                <a:gd name="T3" fmla="*/ 0 h 376"/>
                <a:gd name="T4" fmla="*/ 2147483646 w 218"/>
                <a:gd name="T5" fmla="*/ 2147483646 h 376"/>
                <a:gd name="T6" fmla="*/ 2147483646 w 218"/>
                <a:gd name="T7" fmla="*/ 2147483646 h 376"/>
                <a:gd name="T8" fmla="*/ 2147483646 w 218"/>
                <a:gd name="T9" fmla="*/ 2147483646 h 376"/>
                <a:gd name="T10" fmla="*/ 0 w 218"/>
                <a:gd name="T11" fmla="*/ 2147483646 h 376"/>
                <a:gd name="T12" fmla="*/ 0 w 218"/>
                <a:gd name="T13" fmla="*/ 2147483646 h 376"/>
                <a:gd name="T14" fmla="*/ 2147483646 w 218"/>
                <a:gd name="T15" fmla="*/ 2147483646 h 376"/>
                <a:gd name="T16" fmla="*/ 2147483646 w 218"/>
                <a:gd name="T17" fmla="*/ 2147483646 h 376"/>
                <a:gd name="T18" fmla="*/ 2147483646 w 218"/>
                <a:gd name="T19" fmla="*/ 2147483646 h 376"/>
                <a:gd name="T20" fmla="*/ 2147483646 w 218"/>
                <a:gd name="T21" fmla="*/ 2147483646 h 376"/>
                <a:gd name="T22" fmla="*/ 2147483646 w 218"/>
                <a:gd name="T23" fmla="*/ 2147483646 h 376"/>
                <a:gd name="T24" fmla="*/ 2147483646 w 218"/>
                <a:gd name="T25" fmla="*/ 2147483646 h 376"/>
                <a:gd name="T26" fmla="*/ 2147483646 w 218"/>
                <a:gd name="T27" fmla="*/ 2147483646 h 376"/>
                <a:gd name="T28" fmla="*/ 2147483646 w 218"/>
                <a:gd name="T29" fmla="*/ 2147483646 h 376"/>
                <a:gd name="T30" fmla="*/ 2147483646 w 218"/>
                <a:gd name="T31" fmla="*/ 2147483646 h 376"/>
                <a:gd name="T32" fmla="*/ 2147483646 w 218"/>
                <a:gd name="T33" fmla="*/ 2147483646 h 376"/>
                <a:gd name="T34" fmla="*/ 2147483646 w 218"/>
                <a:gd name="T35" fmla="*/ 2147483646 h 376"/>
                <a:gd name="T36" fmla="*/ 2147483646 w 218"/>
                <a:gd name="T37" fmla="*/ 2147483646 h 376"/>
                <a:gd name="T38" fmla="*/ 2147483646 w 218"/>
                <a:gd name="T39" fmla="*/ 2147483646 h 376"/>
                <a:gd name="T40" fmla="*/ 2147483646 w 218"/>
                <a:gd name="T41" fmla="*/ 0 h 376"/>
                <a:gd name="T42" fmla="*/ 2147483646 w 218"/>
                <a:gd name="T43" fmla="*/ 0 h 37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8"/>
                <a:gd name="T67" fmla="*/ 0 h 376"/>
                <a:gd name="T68" fmla="*/ 218 w 218"/>
                <a:gd name="T69" fmla="*/ 376 h 37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75">
              <a:extLst>
                <a:ext uri="{FF2B5EF4-FFF2-40B4-BE49-F238E27FC236}">
                  <a16:creationId xmlns:a16="http://schemas.microsoft.com/office/drawing/2014/main" id="{E5CC5B7E-463E-0740-9E90-77A296B30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76">
              <a:extLst>
                <a:ext uri="{FF2B5EF4-FFF2-40B4-BE49-F238E27FC236}">
                  <a16:creationId xmlns:a16="http://schemas.microsoft.com/office/drawing/2014/main" id="{6D0A6E93-8982-C14F-B73F-CCE2F461D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77">
              <a:extLst>
                <a:ext uri="{FF2B5EF4-FFF2-40B4-BE49-F238E27FC236}">
                  <a16:creationId xmlns:a16="http://schemas.microsoft.com/office/drawing/2014/main" id="{42672464-84E0-3648-972D-BA426D710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005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78">
              <a:extLst>
                <a:ext uri="{FF2B5EF4-FFF2-40B4-BE49-F238E27FC236}">
                  <a16:creationId xmlns:a16="http://schemas.microsoft.com/office/drawing/2014/main" id="{2D4F572F-C2A8-A44D-9FF2-04091F9C0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7025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79">
              <a:extLst>
                <a:ext uri="{FF2B5EF4-FFF2-40B4-BE49-F238E27FC236}">
                  <a16:creationId xmlns:a16="http://schemas.microsoft.com/office/drawing/2014/main" id="{2E7263E7-4E50-CC4D-9002-8B0579D71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925" y="5172075"/>
              <a:ext cx="38100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80">
              <a:extLst>
                <a:ext uri="{FF2B5EF4-FFF2-40B4-BE49-F238E27FC236}">
                  <a16:creationId xmlns:a16="http://schemas.microsoft.com/office/drawing/2014/main" id="{1CF42EF6-640F-6F4F-B71D-2B0E6779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81">
              <a:extLst>
                <a:ext uri="{FF2B5EF4-FFF2-40B4-BE49-F238E27FC236}">
                  <a16:creationId xmlns:a16="http://schemas.microsoft.com/office/drawing/2014/main" id="{665252AC-0A6E-F04A-9FF9-B558C4593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8925" y="5530850"/>
              <a:ext cx="58738" cy="120650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82">
              <a:extLst>
                <a:ext uri="{FF2B5EF4-FFF2-40B4-BE49-F238E27FC236}">
                  <a16:creationId xmlns:a16="http://schemas.microsoft.com/office/drawing/2014/main" id="{43387C81-02E8-BE48-BC49-8A2016696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663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83">
              <a:extLst>
                <a:ext uri="{FF2B5EF4-FFF2-40B4-BE49-F238E27FC236}">
                  <a16:creationId xmlns:a16="http://schemas.microsoft.com/office/drawing/2014/main" id="{2BB30278-57F5-1F40-B978-D2F1CC20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84">
              <a:extLst>
                <a:ext uri="{FF2B5EF4-FFF2-40B4-BE49-F238E27FC236}">
                  <a16:creationId xmlns:a16="http://schemas.microsoft.com/office/drawing/2014/main" id="{DDB501EA-F11A-A741-B090-D10D50AB9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250" y="5651500"/>
              <a:ext cx="2254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85">
              <a:extLst>
                <a:ext uri="{FF2B5EF4-FFF2-40B4-BE49-F238E27FC236}">
                  <a16:creationId xmlns:a16="http://schemas.microsoft.com/office/drawing/2014/main" id="{1EC684ED-CD02-8E4B-B982-814464296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675" y="5651500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86">
              <a:extLst>
                <a:ext uri="{FF2B5EF4-FFF2-40B4-BE49-F238E27FC236}">
                  <a16:creationId xmlns:a16="http://schemas.microsoft.com/office/drawing/2014/main" id="{F8A6A966-FB79-F646-A7FF-7D1910609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675" y="5648325"/>
              <a:ext cx="1588" cy="3175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87">
              <a:extLst>
                <a:ext uri="{FF2B5EF4-FFF2-40B4-BE49-F238E27FC236}">
                  <a16:creationId xmlns:a16="http://schemas.microsoft.com/office/drawing/2014/main" id="{84AA067D-CB10-5D4B-A1FB-665EAADD0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646737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88">
              <a:extLst>
                <a:ext uri="{FF2B5EF4-FFF2-40B4-BE49-F238E27FC236}">
                  <a16:creationId xmlns:a16="http://schemas.microsoft.com/office/drawing/2014/main" id="{130D906F-640D-1B49-A124-587CFEDBB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6263" y="5530850"/>
              <a:ext cx="58738" cy="115888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89">
              <a:extLst>
                <a:ext uri="{FF2B5EF4-FFF2-40B4-BE49-F238E27FC236}">
                  <a16:creationId xmlns:a16="http://schemas.microsoft.com/office/drawing/2014/main" id="{FC8969AF-85A1-BD4C-812F-9C9A48DCA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000" y="5214937"/>
              <a:ext cx="1588" cy="315913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90">
              <a:extLst>
                <a:ext uri="{FF2B5EF4-FFF2-40B4-BE49-F238E27FC236}">
                  <a16:creationId xmlns:a16="http://schemas.microsoft.com/office/drawing/2014/main" id="{979FB325-4BF1-604F-A19E-195414758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3725" y="5172075"/>
              <a:ext cx="41275" cy="42863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1">
              <a:extLst>
                <a:ext uri="{FF2B5EF4-FFF2-40B4-BE49-F238E27FC236}">
                  <a16:creationId xmlns:a16="http://schemas.microsoft.com/office/drawing/2014/main" id="{A9D00EAF-E2A6-C54D-ABB3-132276B1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3725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92">
              <a:extLst>
                <a:ext uri="{FF2B5EF4-FFF2-40B4-BE49-F238E27FC236}">
                  <a16:creationId xmlns:a16="http://schemas.microsoft.com/office/drawing/2014/main" id="{D16C7406-018F-3542-832C-9C1EFCDC2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0" y="5172075"/>
              <a:ext cx="73025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93">
              <a:extLst>
                <a:ext uri="{FF2B5EF4-FFF2-40B4-BE49-F238E27FC236}">
                  <a16:creationId xmlns:a16="http://schemas.microsoft.com/office/drawing/2014/main" id="{77CD656E-77C2-364E-B5D1-EDABB9598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700" y="5172075"/>
              <a:ext cx="1588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94">
              <a:extLst>
                <a:ext uri="{FF2B5EF4-FFF2-40B4-BE49-F238E27FC236}">
                  <a16:creationId xmlns:a16="http://schemas.microsoft.com/office/drawing/2014/main" id="{CFBBDEAB-F989-924B-91D1-A681B5E79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700" y="5054600"/>
              <a:ext cx="1588" cy="1174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95">
              <a:extLst>
                <a:ext uri="{FF2B5EF4-FFF2-40B4-BE49-F238E27FC236}">
                  <a16:creationId xmlns:a16="http://schemas.microsoft.com/office/drawing/2014/main" id="{27BABBC4-1126-CF44-8EE7-FF23F0230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0050" y="5054600"/>
              <a:ext cx="120650" cy="1588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96">
              <a:extLst>
                <a:ext uri="{FF2B5EF4-FFF2-40B4-BE49-F238E27FC236}">
                  <a16:creationId xmlns:a16="http://schemas.microsoft.com/office/drawing/2014/main" id="{3FB8C86E-7F47-0848-82B7-AC85ECD9EE20}"/>
                </a:ext>
              </a:extLst>
            </p:cNvPr>
            <p:cNvSpPr>
              <a:spLocks/>
            </p:cNvSpPr>
            <p:nvPr/>
          </p:nvSpPr>
          <p:spPr bwMode="auto">
            <a:xfrm rot="-1887583">
              <a:off x="4123942" y="5210992"/>
              <a:ext cx="154538" cy="148786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96">
              <a:extLst>
                <a:ext uri="{FF2B5EF4-FFF2-40B4-BE49-F238E27FC236}">
                  <a16:creationId xmlns:a16="http://schemas.microsoft.com/office/drawing/2014/main" id="{B75368E1-24CD-0845-BB66-57BC669BC58C}"/>
                </a:ext>
              </a:extLst>
            </p:cNvPr>
            <p:cNvSpPr>
              <a:spLocks/>
            </p:cNvSpPr>
            <p:nvPr/>
          </p:nvSpPr>
          <p:spPr bwMode="auto">
            <a:xfrm rot="2048792" flipH="1">
              <a:off x="4278981" y="5210126"/>
              <a:ext cx="148608" cy="152915"/>
            </a:xfrm>
            <a:custGeom>
              <a:avLst/>
              <a:gdLst>
                <a:gd name="T0" fmla="*/ 2147483646 w 118"/>
                <a:gd name="T1" fmla="*/ 2147483646 h 122"/>
                <a:gd name="T2" fmla="*/ 2147483646 w 118"/>
                <a:gd name="T3" fmla="*/ 2147483646 h 122"/>
                <a:gd name="T4" fmla="*/ 2147483646 w 118"/>
                <a:gd name="T5" fmla="*/ 2147483646 h 122"/>
                <a:gd name="T6" fmla="*/ 2147483646 w 118"/>
                <a:gd name="T7" fmla="*/ 2147483646 h 122"/>
                <a:gd name="T8" fmla="*/ 2147483646 w 118"/>
                <a:gd name="T9" fmla="*/ 2147483646 h 122"/>
                <a:gd name="T10" fmla="*/ 2147483646 w 118"/>
                <a:gd name="T11" fmla="*/ 2147483646 h 122"/>
                <a:gd name="T12" fmla="*/ 2147483646 w 118"/>
                <a:gd name="T13" fmla="*/ 2147483646 h 122"/>
                <a:gd name="T14" fmla="*/ 2147483646 w 118"/>
                <a:gd name="T15" fmla="*/ 2147483646 h 122"/>
                <a:gd name="T16" fmla="*/ 2147483646 w 118"/>
                <a:gd name="T17" fmla="*/ 2147483646 h 122"/>
                <a:gd name="T18" fmla="*/ 2147483646 w 118"/>
                <a:gd name="T19" fmla="*/ 2147483646 h 122"/>
                <a:gd name="T20" fmla="*/ 2147483646 w 118"/>
                <a:gd name="T21" fmla="*/ 2147483646 h 122"/>
                <a:gd name="T22" fmla="*/ 2147483646 w 118"/>
                <a:gd name="T23" fmla="*/ 2147483646 h 122"/>
                <a:gd name="T24" fmla="*/ 0 w 118"/>
                <a:gd name="T25" fmla="*/ 2147483646 h 122"/>
                <a:gd name="T26" fmla="*/ 2147483646 w 118"/>
                <a:gd name="T27" fmla="*/ 2147483646 h 122"/>
                <a:gd name="T28" fmla="*/ 2147483646 w 118"/>
                <a:gd name="T29" fmla="*/ 2147483646 h 122"/>
                <a:gd name="T30" fmla="*/ 2147483646 w 118"/>
                <a:gd name="T31" fmla="*/ 2147483646 h 122"/>
                <a:gd name="T32" fmla="*/ 2147483646 w 118"/>
                <a:gd name="T33" fmla="*/ 2147483646 h 122"/>
                <a:gd name="T34" fmla="*/ 2147483646 w 118"/>
                <a:gd name="T35" fmla="*/ 2147483646 h 122"/>
                <a:gd name="T36" fmla="*/ 2147483646 w 118"/>
                <a:gd name="T37" fmla="*/ 2147483646 h 122"/>
                <a:gd name="T38" fmla="*/ 2147483646 w 118"/>
                <a:gd name="T39" fmla="*/ 2147483646 h 122"/>
                <a:gd name="T40" fmla="*/ 2147483646 w 118"/>
                <a:gd name="T41" fmla="*/ 2147483646 h 122"/>
                <a:gd name="T42" fmla="*/ 2147483646 w 118"/>
                <a:gd name="T43" fmla="*/ 2147483646 h 122"/>
                <a:gd name="T44" fmla="*/ 2147483646 w 118"/>
                <a:gd name="T45" fmla="*/ 2147483646 h 122"/>
                <a:gd name="T46" fmla="*/ 2147483646 w 118"/>
                <a:gd name="T47" fmla="*/ 2147483646 h 122"/>
                <a:gd name="T48" fmla="*/ 2147483646 w 118"/>
                <a:gd name="T49" fmla="*/ 2147483646 h 122"/>
                <a:gd name="T50" fmla="*/ 2147483646 w 118"/>
                <a:gd name="T51" fmla="*/ 2147483646 h 122"/>
                <a:gd name="T52" fmla="*/ 2147483646 w 118"/>
                <a:gd name="T53" fmla="*/ 2147483646 h 122"/>
                <a:gd name="T54" fmla="*/ 2147483646 w 118"/>
                <a:gd name="T55" fmla="*/ 2147483646 h 122"/>
                <a:gd name="T56" fmla="*/ 2147483646 w 118"/>
                <a:gd name="T57" fmla="*/ 2147483646 h 122"/>
                <a:gd name="T58" fmla="*/ 2147483646 w 118"/>
                <a:gd name="T59" fmla="*/ 2147483646 h 122"/>
                <a:gd name="T60" fmla="*/ 2147483646 w 118"/>
                <a:gd name="T61" fmla="*/ 0 h 122"/>
                <a:gd name="T62" fmla="*/ 2147483646 w 118"/>
                <a:gd name="T63" fmla="*/ 2147483646 h 122"/>
                <a:gd name="T64" fmla="*/ 2147483646 w 118"/>
                <a:gd name="T65" fmla="*/ 2147483646 h 122"/>
                <a:gd name="T66" fmla="*/ 2147483646 w 118"/>
                <a:gd name="T67" fmla="*/ 2147483646 h 122"/>
                <a:gd name="T68" fmla="*/ 2147483646 w 118"/>
                <a:gd name="T69" fmla="*/ 2147483646 h 122"/>
                <a:gd name="T70" fmla="*/ 2147483646 w 118"/>
                <a:gd name="T71" fmla="*/ 2147483646 h 122"/>
                <a:gd name="T72" fmla="*/ 2147483646 w 118"/>
                <a:gd name="T73" fmla="*/ 2147483646 h 122"/>
                <a:gd name="T74" fmla="*/ 2147483646 w 118"/>
                <a:gd name="T75" fmla="*/ 2147483646 h 122"/>
                <a:gd name="T76" fmla="*/ 2147483646 w 118"/>
                <a:gd name="T77" fmla="*/ 2147483646 h 122"/>
                <a:gd name="T78" fmla="*/ 2147483646 w 118"/>
                <a:gd name="T79" fmla="*/ 2147483646 h 122"/>
                <a:gd name="T80" fmla="*/ 2147483646 w 118"/>
                <a:gd name="T81" fmla="*/ 2147483646 h 122"/>
                <a:gd name="T82" fmla="*/ 2147483646 w 118"/>
                <a:gd name="T83" fmla="*/ 2147483646 h 122"/>
                <a:gd name="T84" fmla="*/ 2147483646 w 118"/>
                <a:gd name="T85" fmla="*/ 2147483646 h 122"/>
                <a:gd name="T86" fmla="*/ 2147483646 w 118"/>
                <a:gd name="T87" fmla="*/ 2147483646 h 122"/>
                <a:gd name="T88" fmla="*/ 2147483646 w 118"/>
                <a:gd name="T89" fmla="*/ 2147483646 h 122"/>
                <a:gd name="T90" fmla="*/ 2147483646 w 118"/>
                <a:gd name="T91" fmla="*/ 2147483646 h 122"/>
                <a:gd name="T92" fmla="*/ 2147483646 w 118"/>
                <a:gd name="T93" fmla="*/ 2147483646 h 122"/>
                <a:gd name="T94" fmla="*/ 2147483646 w 118"/>
                <a:gd name="T95" fmla="*/ 2147483646 h 122"/>
                <a:gd name="T96" fmla="*/ 2147483646 w 118"/>
                <a:gd name="T97" fmla="*/ 2147483646 h 122"/>
                <a:gd name="T98" fmla="*/ 2147483646 w 118"/>
                <a:gd name="T99" fmla="*/ 2147483646 h 122"/>
                <a:gd name="T100" fmla="*/ 2147483646 w 118"/>
                <a:gd name="T101" fmla="*/ 2147483646 h 122"/>
                <a:gd name="T102" fmla="*/ 2147483646 w 118"/>
                <a:gd name="T103" fmla="*/ 2147483646 h 122"/>
                <a:gd name="T104" fmla="*/ 2147483646 w 118"/>
                <a:gd name="T105" fmla="*/ 2147483646 h 122"/>
                <a:gd name="T106" fmla="*/ 2147483646 w 118"/>
                <a:gd name="T107" fmla="*/ 2147483646 h 122"/>
                <a:gd name="T108" fmla="*/ 2147483646 w 118"/>
                <a:gd name="T109" fmla="*/ 2147483646 h 122"/>
                <a:gd name="T110" fmla="*/ 2147483646 w 118"/>
                <a:gd name="T111" fmla="*/ 2147483646 h 122"/>
                <a:gd name="T112" fmla="*/ 2147483646 w 118"/>
                <a:gd name="T113" fmla="*/ 2147483646 h 1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8"/>
                <a:gd name="T172" fmla="*/ 0 h 122"/>
                <a:gd name="T173" fmla="*/ 118 w 118"/>
                <a:gd name="T174" fmla="*/ 122 h 1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99" name="Picture 4">
            <a:extLst>
              <a:ext uri="{FF2B5EF4-FFF2-40B4-BE49-F238E27FC236}">
                <a16:creationId xmlns:a16="http://schemas.microsoft.com/office/drawing/2014/main" id="{B6C6F5A0-0C56-4E4B-B6DF-CC4A9A85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58" y="4624658"/>
            <a:ext cx="3841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0" name="Picture 7">
            <a:extLst>
              <a:ext uri="{FF2B5EF4-FFF2-40B4-BE49-F238E27FC236}">
                <a16:creationId xmlns:a16="http://schemas.microsoft.com/office/drawing/2014/main" id="{1D1A1ED8-1710-914D-8D03-E5F91844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58" y="4826271"/>
            <a:ext cx="3841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11">
            <a:extLst>
              <a:ext uri="{FF2B5EF4-FFF2-40B4-BE49-F238E27FC236}">
                <a16:creationId xmlns:a16="http://schemas.microsoft.com/office/drawing/2014/main" id="{9601AD54-83CB-40D3-BF52-15C5D7E3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664" y="5238282"/>
            <a:ext cx="2001257" cy="50931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" name="Rectangle 11">
            <a:extLst>
              <a:ext uri="{FF2B5EF4-FFF2-40B4-BE49-F238E27FC236}">
                <a16:creationId xmlns:a16="http://schemas.microsoft.com/office/drawing/2014/main" id="{1B6D9B52-C3AE-7240-925A-B0C7A7CD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498" y="6668665"/>
            <a:ext cx="2001257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B5E5688-CF5D-0E48-90B9-70EA73F3A3C7}"/>
              </a:ext>
            </a:extLst>
          </p:cNvPr>
          <p:cNvSpPr txBox="1"/>
          <p:nvPr/>
        </p:nvSpPr>
        <p:spPr>
          <a:xfrm>
            <a:off x="611646" y="65073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643C791-0409-8149-9106-D7777821EE37}"/>
              </a:ext>
            </a:extLst>
          </p:cNvPr>
          <p:cNvSpPr txBox="1"/>
          <p:nvPr/>
        </p:nvSpPr>
        <p:spPr>
          <a:xfrm>
            <a:off x="1083405" y="67254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472132F-C02E-AD42-9FE1-3628BDE730CD}"/>
              </a:ext>
            </a:extLst>
          </p:cNvPr>
          <p:cNvCxnSpPr>
            <a:cxnSpLocks/>
          </p:cNvCxnSpPr>
          <p:nvPr/>
        </p:nvCxnSpPr>
        <p:spPr>
          <a:xfrm>
            <a:off x="3253267" y="7883211"/>
            <a:ext cx="83066" cy="72738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5CD01DB-62A8-1D43-8AF1-3CE3FEB9780D}"/>
              </a:ext>
            </a:extLst>
          </p:cNvPr>
          <p:cNvCxnSpPr>
            <a:cxnSpLocks/>
          </p:cNvCxnSpPr>
          <p:nvPr/>
        </p:nvCxnSpPr>
        <p:spPr>
          <a:xfrm>
            <a:off x="5487756" y="7869351"/>
            <a:ext cx="239533" cy="7412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B120F936-8A31-534A-9B20-CBCDA9BABB7B}"/>
              </a:ext>
            </a:extLst>
          </p:cNvPr>
          <p:cNvSpPr txBox="1"/>
          <p:nvPr/>
        </p:nvSpPr>
        <p:spPr>
          <a:xfrm>
            <a:off x="3069633" y="42478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5684360-10B6-7B41-BE4C-9582FFAB8930}"/>
              </a:ext>
            </a:extLst>
          </p:cNvPr>
          <p:cNvSpPr txBox="1"/>
          <p:nvPr/>
        </p:nvSpPr>
        <p:spPr>
          <a:xfrm>
            <a:off x="2358433" y="45275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156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2020-11-21T06:26:35Z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