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>
        <p:scale>
          <a:sx n="150" d="100"/>
          <a:sy n="150" d="100"/>
        </p:scale>
        <p:origin x="1338" y="-24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26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12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59700"/>
              </p:ext>
            </p:extLst>
          </p:nvPr>
        </p:nvGraphicFramePr>
        <p:xfrm>
          <a:off x="126887" y="101847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&amp; Game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2: Scarecrow Standards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is a Standards Stage. If it were a scenario stage the scenario would be: After finishing up harvesting the corn crop an angry mob of Scarecrows have come to life and are out for revenge! Save your hide and ears!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Firearm loaded to 6 rounds only. Standing squarely facing the wall at P1, hands relaxed at sides.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At start signal, engage all targets  with 2 shots behind the cover of P1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EBCC22E-8A9C-4B48-ABF2-6DBA0F7BE0C3}"/>
              </a:ext>
            </a:extLst>
          </p:cNvPr>
          <p:cNvSpPr txBox="1"/>
          <p:nvPr/>
        </p:nvSpPr>
        <p:spPr>
          <a:xfrm>
            <a:off x="3812215" y="901245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52" name="Group 44">
            <a:extLst>
              <a:ext uri="{FF2B5EF4-FFF2-40B4-BE49-F238E27FC236}">
                <a16:creationId xmlns:a16="http://schemas.microsoft.com/office/drawing/2014/main" id="{3248EC77-DA2A-4ED6-A48F-E8D2F7618375}"/>
              </a:ext>
            </a:extLst>
          </p:cNvPr>
          <p:cNvGrpSpPr>
            <a:grpSpLocks/>
          </p:cNvGrpSpPr>
          <p:nvPr/>
        </p:nvGrpSpPr>
        <p:grpSpPr bwMode="auto">
          <a:xfrm>
            <a:off x="4552095" y="5885384"/>
            <a:ext cx="287338" cy="787400"/>
            <a:chOff x="1756" y="2113"/>
            <a:chExt cx="181" cy="499"/>
          </a:xfrm>
        </p:grpSpPr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1B6BFA98-9842-46C6-A5A0-C10366715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C638E727-B22E-4F5E-88B4-795A29DA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" name="Group 47">
              <a:extLst>
                <a:ext uri="{FF2B5EF4-FFF2-40B4-BE49-F238E27FC236}">
                  <a16:creationId xmlns:a16="http://schemas.microsoft.com/office/drawing/2014/main" id="{C5710C3B-B23F-4D8F-B545-716CCCBF6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" name="Freeform 48">
                <a:extLst>
                  <a:ext uri="{FF2B5EF4-FFF2-40B4-BE49-F238E27FC236}">
                    <a16:creationId xmlns:a16="http://schemas.microsoft.com/office/drawing/2014/main" id="{52D451F5-00F6-49AA-BD07-3A606AFD1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39C33EDB-F187-4C9C-8B02-185488B1C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48FD48CA-BE0C-42AE-9A27-DD897C4189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9F499B2C-CAD4-4DA4-9B21-080A6E989D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7346" y="7565120"/>
            <a:ext cx="360363" cy="838200"/>
            <a:chOff x="-2155" y="1485"/>
            <a:chExt cx="227" cy="528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9E047A02-3000-4BDD-82C8-B7EB57492F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346047C-CB40-4797-AAAB-9B7EFB5C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F8DBC160-D50F-4957-A052-B726D99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6CCB15BC-2F28-4D48-9B80-02CEECD9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8">
              <a:extLst>
                <a:ext uri="{FF2B5EF4-FFF2-40B4-BE49-F238E27FC236}">
                  <a16:creationId xmlns:a16="http://schemas.microsoft.com/office/drawing/2014/main" id="{F861F08E-E46F-492F-95A1-9FAFFEE5F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9">
              <a:extLst>
                <a:ext uri="{FF2B5EF4-FFF2-40B4-BE49-F238E27FC236}">
                  <a16:creationId xmlns:a16="http://schemas.microsoft.com/office/drawing/2014/main" id="{B8B4BED3-9139-426E-B9C6-952ECE16F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0">
              <a:extLst>
                <a:ext uri="{FF2B5EF4-FFF2-40B4-BE49-F238E27FC236}">
                  <a16:creationId xmlns:a16="http://schemas.microsoft.com/office/drawing/2014/main" id="{666DEE35-3C37-441B-9212-B8E326BD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1">
              <a:extLst>
                <a:ext uri="{FF2B5EF4-FFF2-40B4-BE49-F238E27FC236}">
                  <a16:creationId xmlns:a16="http://schemas.microsoft.com/office/drawing/2014/main" id="{EE9130DB-1586-439D-961C-7FADA3DC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2">
              <a:extLst>
                <a:ext uri="{FF2B5EF4-FFF2-40B4-BE49-F238E27FC236}">
                  <a16:creationId xmlns:a16="http://schemas.microsoft.com/office/drawing/2014/main" id="{D6C6E044-1BEC-4238-A7A5-94ECD5B01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3">
              <a:extLst>
                <a:ext uri="{FF2B5EF4-FFF2-40B4-BE49-F238E27FC236}">
                  <a16:creationId xmlns:a16="http://schemas.microsoft.com/office/drawing/2014/main" id="{EDBCEC77-D302-4A04-922D-D9A97635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4">
              <a:extLst>
                <a:ext uri="{FF2B5EF4-FFF2-40B4-BE49-F238E27FC236}">
                  <a16:creationId xmlns:a16="http://schemas.microsoft.com/office/drawing/2014/main" id="{E4174E30-5DFE-4FCE-B533-237011E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03FEA429-C3F8-4F52-9576-54F98A4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7592A0F3-8572-499A-9B80-9F4ADF43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A1131A24-D10E-4874-BF1B-34CF9E224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F8ADF479-C18A-4206-84C7-7389FD72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19">
              <a:extLst>
                <a:ext uri="{FF2B5EF4-FFF2-40B4-BE49-F238E27FC236}">
                  <a16:creationId xmlns:a16="http://schemas.microsoft.com/office/drawing/2014/main" id="{89CCF602-73B4-4B27-B157-6C445D10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A434B268-3C3E-4925-8BAD-033945975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84F903CC-7A9C-43EF-851D-70E489D8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EC4C7922-7790-4295-95D9-7CDC1E53A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3">
              <a:extLst>
                <a:ext uri="{FF2B5EF4-FFF2-40B4-BE49-F238E27FC236}">
                  <a16:creationId xmlns:a16="http://schemas.microsoft.com/office/drawing/2014/main" id="{73F57334-255A-4CA4-96F4-9EEAAE83C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5F588586-97C3-4F71-9692-3EB89CD4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5">
              <a:extLst>
                <a:ext uri="{FF2B5EF4-FFF2-40B4-BE49-F238E27FC236}">
                  <a16:creationId xmlns:a16="http://schemas.microsoft.com/office/drawing/2014/main" id="{70F5DF77-480B-4F9E-80D7-8CC8E28FD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6">
              <a:extLst>
                <a:ext uri="{FF2B5EF4-FFF2-40B4-BE49-F238E27FC236}">
                  <a16:creationId xmlns:a16="http://schemas.microsoft.com/office/drawing/2014/main" id="{E4038BE8-E26D-4723-A0B2-2C9A1AFF7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7">
              <a:extLst>
                <a:ext uri="{FF2B5EF4-FFF2-40B4-BE49-F238E27FC236}">
                  <a16:creationId xmlns:a16="http://schemas.microsoft.com/office/drawing/2014/main" id="{1BCAEA2C-5A79-49C2-A958-76C819A4E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1919844B-8400-4F5D-A36C-839A9BEEC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DC7AF201-1BB1-4BDD-BFB0-1EA66BFD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F3B906D-848B-426B-BEE0-88C22974772D}"/>
              </a:ext>
            </a:extLst>
          </p:cNvPr>
          <p:cNvCxnSpPr>
            <a:cxnSpLocks/>
          </p:cNvCxnSpPr>
          <p:nvPr/>
        </p:nvCxnSpPr>
        <p:spPr>
          <a:xfrm flipH="1" flipV="1">
            <a:off x="4240631" y="8655945"/>
            <a:ext cx="119217" cy="665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FD2482-3583-45AC-ACE7-11C1B8DE5008}"/>
              </a:ext>
            </a:extLst>
          </p:cNvPr>
          <p:cNvCxnSpPr>
            <a:cxnSpLocks/>
          </p:cNvCxnSpPr>
          <p:nvPr/>
        </p:nvCxnSpPr>
        <p:spPr>
          <a:xfrm flipH="1">
            <a:off x="3568627" y="8665246"/>
            <a:ext cx="173166" cy="7169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B1A963-94C7-4E32-A428-D14B730CDD7A}"/>
              </a:ext>
            </a:extLst>
          </p:cNvPr>
          <p:cNvSpPr txBox="1"/>
          <p:nvPr/>
        </p:nvSpPr>
        <p:spPr>
          <a:xfrm>
            <a:off x="2822174" y="61487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144E3D46-2E3B-49FD-BE54-A24F2357CD2C}"/>
              </a:ext>
            </a:extLst>
          </p:cNvPr>
          <p:cNvGrpSpPr>
            <a:grpSpLocks/>
          </p:cNvGrpSpPr>
          <p:nvPr/>
        </p:nvGrpSpPr>
        <p:grpSpPr bwMode="auto">
          <a:xfrm>
            <a:off x="3325244" y="5516676"/>
            <a:ext cx="287338" cy="787400"/>
            <a:chOff x="1756" y="2113"/>
            <a:chExt cx="181" cy="499"/>
          </a:xfrm>
        </p:grpSpPr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16D2DEB8-A337-4EF7-91BA-F62F81097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67A3E678-2930-4CC2-A4BE-8AD3FADFC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8" name="Group 47">
              <a:extLst>
                <a:ext uri="{FF2B5EF4-FFF2-40B4-BE49-F238E27FC236}">
                  <a16:creationId xmlns:a16="http://schemas.microsoft.com/office/drawing/2014/main" id="{B703EA26-9219-426C-B95B-A00D02B54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E0E3D596-AEC9-45A5-AC82-039422C91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F5BAB7AF-3CD7-44C9-AF8F-DB7059F6A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4A82EAC3-5A16-4811-A8A6-AF7A9F5060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" name="Group 4">
            <a:extLst>
              <a:ext uri="{FF2B5EF4-FFF2-40B4-BE49-F238E27FC236}">
                <a16:creationId xmlns:a16="http://schemas.microsoft.com/office/drawing/2014/main" id="{851D6615-CE46-4938-AE36-A961336AB7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02143" y="7554198"/>
            <a:ext cx="360363" cy="838200"/>
            <a:chOff x="-2155" y="1485"/>
            <a:chExt cx="227" cy="528"/>
          </a:xfrm>
        </p:grpSpPr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CB25DD75-45F9-4D72-B060-F66C5A905D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">
              <a:extLst>
                <a:ext uri="{FF2B5EF4-FFF2-40B4-BE49-F238E27FC236}">
                  <a16:creationId xmlns:a16="http://schemas.microsoft.com/office/drawing/2014/main" id="{F90E95BC-9819-4EC7-B341-D00530C8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CCD3EE92-3389-4530-B01E-F1CA3F9D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D33FC9BD-B43D-4415-86A9-275E82B6F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8">
              <a:extLst>
                <a:ext uri="{FF2B5EF4-FFF2-40B4-BE49-F238E27FC236}">
                  <a16:creationId xmlns:a16="http://schemas.microsoft.com/office/drawing/2014/main" id="{075BA767-C784-4BBF-8F8B-06745D842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9">
              <a:extLst>
                <a:ext uri="{FF2B5EF4-FFF2-40B4-BE49-F238E27FC236}">
                  <a16:creationId xmlns:a16="http://schemas.microsoft.com/office/drawing/2014/main" id="{84F29914-0552-41C0-B4E1-3CE2258F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">
              <a:extLst>
                <a:ext uri="{FF2B5EF4-FFF2-40B4-BE49-F238E27FC236}">
                  <a16:creationId xmlns:a16="http://schemas.microsoft.com/office/drawing/2014/main" id="{8B3CFD54-679D-493A-BE63-66F82AC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1">
              <a:extLst>
                <a:ext uri="{FF2B5EF4-FFF2-40B4-BE49-F238E27FC236}">
                  <a16:creationId xmlns:a16="http://schemas.microsoft.com/office/drawing/2014/main" id="{87BD4B7A-5F3E-451A-9AB2-873C75EA1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2">
              <a:extLst>
                <a:ext uri="{FF2B5EF4-FFF2-40B4-BE49-F238E27FC236}">
                  <a16:creationId xmlns:a16="http://schemas.microsoft.com/office/drawing/2014/main" id="{B81EFF57-E8A3-4FCC-9036-43A731249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">
              <a:extLst>
                <a:ext uri="{FF2B5EF4-FFF2-40B4-BE49-F238E27FC236}">
                  <a16:creationId xmlns:a16="http://schemas.microsoft.com/office/drawing/2014/main" id="{594EAA3F-2455-4303-BC20-C113A1CA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4">
              <a:extLst>
                <a:ext uri="{FF2B5EF4-FFF2-40B4-BE49-F238E27FC236}">
                  <a16:creationId xmlns:a16="http://schemas.microsoft.com/office/drawing/2014/main" id="{BE36F6D2-6A55-4A0E-8B3E-A6A66ED2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5">
              <a:extLst>
                <a:ext uri="{FF2B5EF4-FFF2-40B4-BE49-F238E27FC236}">
                  <a16:creationId xmlns:a16="http://schemas.microsoft.com/office/drawing/2014/main" id="{65126279-F460-4348-B4CD-9B5935E4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6">
              <a:extLst>
                <a:ext uri="{FF2B5EF4-FFF2-40B4-BE49-F238E27FC236}">
                  <a16:creationId xmlns:a16="http://schemas.microsoft.com/office/drawing/2014/main" id="{2EF8FA54-E11C-4E13-8AB2-B2961116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7">
              <a:extLst>
                <a:ext uri="{FF2B5EF4-FFF2-40B4-BE49-F238E27FC236}">
                  <a16:creationId xmlns:a16="http://schemas.microsoft.com/office/drawing/2014/main" id="{68538533-0429-49AA-9B6C-EC12977B5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466B9B1A-036C-4CBE-BCA0-71485EFF7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9">
              <a:extLst>
                <a:ext uri="{FF2B5EF4-FFF2-40B4-BE49-F238E27FC236}">
                  <a16:creationId xmlns:a16="http://schemas.microsoft.com/office/drawing/2014/main" id="{891FC61D-C7C4-4C03-AD80-F5052022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0E4A80DA-9322-4DE8-A930-BC0F34E5D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1">
              <a:extLst>
                <a:ext uri="{FF2B5EF4-FFF2-40B4-BE49-F238E27FC236}">
                  <a16:creationId xmlns:a16="http://schemas.microsoft.com/office/drawing/2014/main" id="{CC7B537A-A013-4AFC-80C2-052DDFD9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2">
              <a:extLst>
                <a:ext uri="{FF2B5EF4-FFF2-40B4-BE49-F238E27FC236}">
                  <a16:creationId xmlns:a16="http://schemas.microsoft.com/office/drawing/2014/main" id="{D1B5C309-A06F-4AFC-9D2D-0641336C1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3">
              <a:extLst>
                <a:ext uri="{FF2B5EF4-FFF2-40B4-BE49-F238E27FC236}">
                  <a16:creationId xmlns:a16="http://schemas.microsoft.com/office/drawing/2014/main" id="{132A465F-E4E4-4800-895F-86143D70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5F2EDDC1-3713-4577-9B47-9B4977F1E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">
              <a:extLst>
                <a:ext uri="{FF2B5EF4-FFF2-40B4-BE49-F238E27FC236}">
                  <a16:creationId xmlns:a16="http://schemas.microsoft.com/office/drawing/2014/main" id="{13AFE6A6-F8C3-4956-BBAC-9D98F49AE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6">
              <a:extLst>
                <a:ext uri="{FF2B5EF4-FFF2-40B4-BE49-F238E27FC236}">
                  <a16:creationId xmlns:a16="http://schemas.microsoft.com/office/drawing/2014/main" id="{32921E81-1DD8-4631-8EEA-11D53A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7">
              <a:extLst>
                <a:ext uri="{FF2B5EF4-FFF2-40B4-BE49-F238E27FC236}">
                  <a16:creationId xmlns:a16="http://schemas.microsoft.com/office/drawing/2014/main" id="{C7860097-5DE0-4A3F-B2F4-83C1A9E4B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8">
              <a:extLst>
                <a:ext uri="{FF2B5EF4-FFF2-40B4-BE49-F238E27FC236}">
                  <a16:creationId xmlns:a16="http://schemas.microsoft.com/office/drawing/2014/main" id="{63595285-0794-460F-A3F7-E82469E4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58D4FDAC-DA2D-4BBD-8D82-D78CF665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1">
            <a:extLst>
              <a:ext uri="{FF2B5EF4-FFF2-40B4-BE49-F238E27FC236}">
                <a16:creationId xmlns:a16="http://schemas.microsoft.com/office/drawing/2014/main" id="{DC943F65-F45B-4470-A0F1-D300D3D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06" y="7452396"/>
            <a:ext cx="590322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D4D1343-77DB-4911-84CA-996A030A8C6D}"/>
              </a:ext>
            </a:extLst>
          </p:cNvPr>
          <p:cNvSpPr txBox="1"/>
          <p:nvPr/>
        </p:nvSpPr>
        <p:spPr>
          <a:xfrm>
            <a:off x="5125724" y="63800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51FFE8-8A67-47B7-95B2-5F192137A634}"/>
              </a:ext>
            </a:extLst>
          </p:cNvPr>
          <p:cNvSpPr txBox="1"/>
          <p:nvPr/>
        </p:nvSpPr>
        <p:spPr>
          <a:xfrm>
            <a:off x="3758787" y="41274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 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12A0C6-2627-41D7-83EB-3B4878AD38F0}"/>
              </a:ext>
            </a:extLst>
          </p:cNvPr>
          <p:cNvSpPr txBox="1"/>
          <p:nvPr/>
        </p:nvSpPr>
        <p:spPr>
          <a:xfrm>
            <a:off x="3202213" y="5157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32CD00-73F6-4C22-83C1-EED48B9EF8F7}"/>
              </a:ext>
            </a:extLst>
          </p:cNvPr>
          <p:cNvSpPr txBox="1"/>
          <p:nvPr/>
        </p:nvSpPr>
        <p:spPr>
          <a:xfrm>
            <a:off x="4241750" y="46332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D7CFDC-A136-4B3A-8709-3EE1769394D0}"/>
              </a:ext>
            </a:extLst>
          </p:cNvPr>
          <p:cNvSpPr txBox="1"/>
          <p:nvPr/>
        </p:nvSpPr>
        <p:spPr>
          <a:xfrm>
            <a:off x="4732025" y="54993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3200"/>
            <a:ext cx="859468" cy="8594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12BB08C-8A8F-4C9E-92C1-F48F0D70CE5D}"/>
              </a:ext>
            </a:extLst>
          </p:cNvPr>
          <p:cNvGrpSpPr/>
          <p:nvPr/>
        </p:nvGrpSpPr>
        <p:grpSpPr>
          <a:xfrm>
            <a:off x="3812215" y="4529884"/>
            <a:ext cx="288925" cy="787400"/>
            <a:chOff x="-838200" y="4209264"/>
            <a:chExt cx="288925" cy="787400"/>
          </a:xfrm>
        </p:grpSpPr>
        <p:sp>
          <p:nvSpPr>
            <p:cNvPr id="119" name="Line 171">
              <a:extLst>
                <a:ext uri="{FF2B5EF4-FFF2-40B4-BE49-F238E27FC236}">
                  <a16:creationId xmlns:a16="http://schemas.microsoft.com/office/drawing/2014/main" id="{C5B08C87-D04F-48DD-9357-929F69C6E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20738" y="4596614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2">
              <a:extLst>
                <a:ext uri="{FF2B5EF4-FFF2-40B4-BE49-F238E27FC236}">
                  <a16:creationId xmlns:a16="http://schemas.microsoft.com/office/drawing/2014/main" id="{41180CC5-2629-4B7D-94FA-A6B21AE9F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975" y="4596614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74">
              <a:extLst>
                <a:ext uri="{FF2B5EF4-FFF2-40B4-BE49-F238E27FC236}">
                  <a16:creationId xmlns:a16="http://schemas.microsoft.com/office/drawing/2014/main" id="{AFAF3D6A-BADF-450D-8C62-F4F9D024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6613" y="4209264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75">
              <a:extLst>
                <a:ext uri="{FF2B5EF4-FFF2-40B4-BE49-F238E27FC236}">
                  <a16:creationId xmlns:a16="http://schemas.microsoft.com/office/drawing/2014/main" id="{262534D1-7B52-4EC2-AE9E-3307A0BEC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8200" y="4419600"/>
              <a:ext cx="288925" cy="313540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DA8870-7951-4E7A-96B1-ECD8B1C8CC35}"/>
              </a:ext>
            </a:extLst>
          </p:cNvPr>
          <p:cNvGrpSpPr/>
          <p:nvPr/>
        </p:nvGrpSpPr>
        <p:grpSpPr>
          <a:xfrm>
            <a:off x="4263170" y="5002597"/>
            <a:ext cx="288925" cy="787400"/>
            <a:chOff x="-838200" y="4209264"/>
            <a:chExt cx="288925" cy="787400"/>
          </a:xfrm>
        </p:grpSpPr>
        <p:sp>
          <p:nvSpPr>
            <p:cNvPr id="164" name="Line 171">
              <a:extLst>
                <a:ext uri="{FF2B5EF4-FFF2-40B4-BE49-F238E27FC236}">
                  <a16:creationId xmlns:a16="http://schemas.microsoft.com/office/drawing/2014/main" id="{CF79827C-B47D-4415-BFA9-4ED55CA37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20738" y="4596614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72">
              <a:extLst>
                <a:ext uri="{FF2B5EF4-FFF2-40B4-BE49-F238E27FC236}">
                  <a16:creationId xmlns:a16="http://schemas.microsoft.com/office/drawing/2014/main" id="{BC4DCF12-4638-40A9-8047-DE1165121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975" y="4596614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174">
              <a:extLst>
                <a:ext uri="{FF2B5EF4-FFF2-40B4-BE49-F238E27FC236}">
                  <a16:creationId xmlns:a16="http://schemas.microsoft.com/office/drawing/2014/main" id="{1D5ABC51-43AD-4341-882B-3EDB4343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6613" y="4209264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75">
              <a:extLst>
                <a:ext uri="{FF2B5EF4-FFF2-40B4-BE49-F238E27FC236}">
                  <a16:creationId xmlns:a16="http://schemas.microsoft.com/office/drawing/2014/main" id="{3176E006-7349-4B8E-B188-13F6AC060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8200" y="4419600"/>
              <a:ext cx="288925" cy="313540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AC1A18-366F-41E2-9D2F-8EC71FB14DED}"/>
              </a:ext>
            </a:extLst>
          </p:cNvPr>
          <p:cNvGrpSpPr/>
          <p:nvPr/>
        </p:nvGrpSpPr>
        <p:grpSpPr>
          <a:xfrm>
            <a:off x="5246853" y="6747353"/>
            <a:ext cx="291141" cy="787400"/>
            <a:chOff x="-814132" y="4792615"/>
            <a:chExt cx="291141" cy="787400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DA386B6-0EF4-481E-8977-1D2C26A02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14132" y="4792615"/>
              <a:ext cx="288925" cy="787400"/>
              <a:chOff x="1008" y="2592"/>
              <a:chExt cx="182" cy="496"/>
            </a:xfrm>
          </p:grpSpPr>
          <p:sp>
            <p:nvSpPr>
              <p:cNvPr id="175" name="Line 171">
                <a:extLst>
                  <a:ext uri="{FF2B5EF4-FFF2-40B4-BE49-F238E27FC236}">
                    <a16:creationId xmlns:a16="http://schemas.microsoft.com/office/drawing/2014/main" id="{FA14ED4C-926E-41A4-A284-E390817DF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172">
                <a:extLst>
                  <a:ext uri="{FF2B5EF4-FFF2-40B4-BE49-F238E27FC236}">
                    <a16:creationId xmlns:a16="http://schemas.microsoft.com/office/drawing/2014/main" id="{B5F6EE0A-EC31-43C0-A782-6747D1149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DD3C536-289D-43A3-B54F-E71AF361E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178" name="Freeform 174">
                  <a:extLst>
                    <a:ext uri="{FF2B5EF4-FFF2-40B4-BE49-F238E27FC236}">
                      <a16:creationId xmlns:a16="http://schemas.microsoft.com/office/drawing/2014/main" id="{FAC83BEC-8FB2-4E2C-8118-50D8F94D9A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175">
                  <a:extLst>
                    <a:ext uri="{FF2B5EF4-FFF2-40B4-BE49-F238E27FC236}">
                      <a16:creationId xmlns:a16="http://schemas.microsoft.com/office/drawing/2014/main" id="{036F15E6-680B-4427-9342-DD21CEEC1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B2B3FE-EEC8-4D47-8BF7-2402CAC0B0D0}"/>
                </a:ext>
              </a:extLst>
            </p:cNvPr>
            <p:cNvSpPr/>
            <p:nvPr/>
          </p:nvSpPr>
          <p:spPr>
            <a:xfrm rot="18944741" flipV="1">
              <a:off x="-675391" y="4955256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8E67642-AE38-4C26-8C0A-4C22F0F90DC1}"/>
                </a:ext>
              </a:extLst>
            </p:cNvPr>
            <p:cNvSpPr/>
            <p:nvPr/>
          </p:nvSpPr>
          <p:spPr>
            <a:xfrm rot="3252835" flipV="1">
              <a:off x="-819066" y="4966976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5E204C-9580-4F4E-9582-EDA57E23B72E}"/>
                </a:ext>
              </a:extLst>
            </p:cNvPr>
            <p:cNvSpPr/>
            <p:nvPr/>
          </p:nvSpPr>
          <p:spPr>
            <a:xfrm>
              <a:off x="-762000" y="4906491"/>
              <a:ext cx="129378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E08C0F-D0BA-460B-9BEC-F5D5065C94BD}"/>
                </a:ext>
              </a:extLst>
            </p:cNvPr>
            <p:cNvSpPr/>
            <p:nvPr/>
          </p:nvSpPr>
          <p:spPr>
            <a:xfrm>
              <a:off x="-700483" y="4904904"/>
              <a:ext cx="129378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62F7FF1-2AA9-4C39-A7E1-8198C8779CFC}"/>
              </a:ext>
            </a:extLst>
          </p:cNvPr>
          <p:cNvGrpSpPr/>
          <p:nvPr/>
        </p:nvGrpSpPr>
        <p:grpSpPr>
          <a:xfrm>
            <a:off x="3021660" y="6459444"/>
            <a:ext cx="291141" cy="787400"/>
            <a:chOff x="-814132" y="4792615"/>
            <a:chExt cx="291141" cy="787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2511793-F84E-487E-8855-306492312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14132" y="4792615"/>
              <a:ext cx="288925" cy="787400"/>
              <a:chOff x="1008" y="2592"/>
              <a:chExt cx="182" cy="496"/>
            </a:xfrm>
          </p:grpSpPr>
          <p:sp>
            <p:nvSpPr>
              <p:cNvPr id="188" name="Line 171">
                <a:extLst>
                  <a:ext uri="{FF2B5EF4-FFF2-40B4-BE49-F238E27FC236}">
                    <a16:creationId xmlns:a16="http://schemas.microsoft.com/office/drawing/2014/main" id="{D3FCB1D8-47AE-44C9-B069-EF95390BF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Line 172">
                <a:extLst>
                  <a:ext uri="{FF2B5EF4-FFF2-40B4-BE49-F238E27FC236}">
                    <a16:creationId xmlns:a16="http://schemas.microsoft.com/office/drawing/2014/main" id="{F7F492A0-16CF-4AF6-809D-AAB602F90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1D7D681B-9163-4E9A-A0A8-B7DF907DDE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191" name="Freeform 174">
                  <a:extLst>
                    <a:ext uri="{FF2B5EF4-FFF2-40B4-BE49-F238E27FC236}">
                      <a16:creationId xmlns:a16="http://schemas.microsoft.com/office/drawing/2014/main" id="{0444FBF7-EE3E-4307-A23C-9CB325F97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175">
                  <a:extLst>
                    <a:ext uri="{FF2B5EF4-FFF2-40B4-BE49-F238E27FC236}">
                      <a16:creationId xmlns:a16="http://schemas.microsoft.com/office/drawing/2014/main" id="{B5CB7545-32F1-458C-B4DF-9D31F11D20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714E2D-063C-48AA-96E8-C564393839DE}"/>
                </a:ext>
              </a:extLst>
            </p:cNvPr>
            <p:cNvSpPr/>
            <p:nvPr/>
          </p:nvSpPr>
          <p:spPr>
            <a:xfrm rot="18944741" flipV="1">
              <a:off x="-675391" y="4955256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D0BCC10-AB88-45C1-9F2A-63465A24BF47}"/>
                </a:ext>
              </a:extLst>
            </p:cNvPr>
            <p:cNvSpPr/>
            <p:nvPr/>
          </p:nvSpPr>
          <p:spPr>
            <a:xfrm rot="3252835" flipV="1">
              <a:off x="-819066" y="4966976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F73119-3871-4290-93DC-2B39D4D92DC8}"/>
                </a:ext>
              </a:extLst>
            </p:cNvPr>
            <p:cNvSpPr/>
            <p:nvPr/>
          </p:nvSpPr>
          <p:spPr>
            <a:xfrm>
              <a:off x="-762000" y="4906491"/>
              <a:ext cx="129378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4C7889E-F112-4247-A039-4D4448348633}"/>
                </a:ext>
              </a:extLst>
            </p:cNvPr>
            <p:cNvSpPr/>
            <p:nvPr/>
          </p:nvSpPr>
          <p:spPr>
            <a:xfrm>
              <a:off x="-700483" y="4904904"/>
              <a:ext cx="129378" cy="76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138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2019-09-27T20:09:19Z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