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01.03.2020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473030730"/>
              </p:ext>
            </p:extLst>
          </p:nvPr>
        </p:nvGraphicFramePr>
        <p:xfrm>
          <a:off x="152400" y="152400"/>
          <a:ext cx="7010400" cy="4556146"/>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&amp; Game Club</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1</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Shoot Up Them Magazine Clips</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Kris Erickson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lang="en-US" sz="1100" b="0" i="0" kern="1200" dirty="0">
                          <a:solidFill>
                            <a:schemeClr val="tx1"/>
                          </a:solidFill>
                          <a:effectLst/>
                          <a:latin typeface="+mn-lt"/>
                          <a:ea typeface="+mn-ea"/>
                          <a:cs typeface="+mn-cs"/>
                        </a:rPr>
                        <a:t>"</a:t>
                      </a:r>
                      <a:r>
                        <a:rPr lang="en-US" sz="1100" b="0" i="1" kern="1200" dirty="0">
                          <a:solidFill>
                            <a:schemeClr val="tx1"/>
                          </a:solidFill>
                          <a:effectLst/>
                          <a:latin typeface="+mn-lt"/>
                          <a:ea typeface="+mn-ea"/>
                          <a:cs typeface="+mn-cs"/>
                        </a:rPr>
                        <a:t>What's the efficacy of banning these magazine clips? I will tell you... these are ammunition, they're bullets. So the people who have those now, they're going to shoot them, so if you ban them in the future, the number of these high capacity magazines is going to decrease dramatically over time because the bullets will have been shot and there won't be any more available.</a:t>
                      </a:r>
                      <a:r>
                        <a:rPr lang="en-US" sz="1100" b="0" i="0" kern="1200" dirty="0">
                          <a:solidFill>
                            <a:schemeClr val="tx1"/>
                          </a:solidFill>
                          <a:effectLst/>
                          <a:latin typeface="+mn-lt"/>
                          <a:ea typeface="+mn-ea"/>
                          <a:cs typeface="+mn-cs"/>
                        </a:rPr>
                        <a:t>" </a:t>
                      </a:r>
                      <a:r>
                        <a:rPr lang="en-US" altLang="en-US" sz="1100" b="1" dirty="0"/>
                        <a:t>–</a:t>
                      </a:r>
                      <a:r>
                        <a:rPr lang="en-US" sz="1100" b="0" i="0" kern="1200" dirty="0">
                          <a:solidFill>
                            <a:schemeClr val="tx1"/>
                          </a:solidFill>
                          <a:effectLst/>
                          <a:latin typeface="+mn-lt"/>
                          <a:ea typeface="+mn-ea"/>
                          <a:cs typeface="+mn-cs"/>
                        </a:rPr>
                        <a:t> Rep. Diana DeGette (D-CO)</a:t>
                      </a:r>
                      <a:r>
                        <a:rPr kumimoji="0" lang="en-US" sz="1100" b="0" i="0" u="none" strike="noStrike" kern="1200" cap="none" normalizeH="0" baseline="0" dirty="0">
                          <a:ln>
                            <a:noFill/>
                          </a:ln>
                          <a:solidFill>
                            <a:schemeClr val="tx1"/>
                          </a:solidFill>
                          <a:effectLst/>
                          <a:latin typeface="Arial" charset="0"/>
                          <a:ea typeface="ＭＳ Ｐゴシック" pitchFamily="-112" charset="-128"/>
                          <a:cs typeface="Times New Roman" pitchFamily="-112" charset="0"/>
                        </a:rPr>
                        <a:t>.</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a:t>
                      </a:r>
                      <a:r>
                        <a:rPr kumimoji="0" lang="en-US" sz="1100" b="1" i="0" u="none" strike="noStrike" cap="none" normalizeH="0" baseline="0" dirty="0">
                          <a:ln>
                            <a:noFill/>
                          </a:ln>
                          <a:solidFill>
                            <a:schemeClr val="tx1"/>
                          </a:solidFill>
                          <a:effectLst/>
                          <a:latin typeface="+mj-lt"/>
                          <a:ea typeface="ＭＳ Ｐゴシック" pitchFamily="-112" charset="-128"/>
                          <a:cs typeface="Times New Roman" pitchFamily="-112" charset="0"/>
                        </a:rPr>
                        <a:t>: </a:t>
                      </a:r>
                      <a:r>
                        <a:rPr kumimoji="0" lang="en-US" sz="1100" b="0" i="0" u="none" strike="noStrike" cap="none" normalizeH="0" baseline="0" dirty="0">
                          <a:ln>
                            <a:noFill/>
                          </a:ln>
                          <a:solidFill>
                            <a:schemeClr val="tx1"/>
                          </a:solidFill>
                          <a:effectLst/>
                          <a:latin typeface="+mj-lt"/>
                          <a:ea typeface="ＭＳ Ｐゴシック" pitchFamily="-112" charset="-128"/>
                          <a:cs typeface="Times New Roman" pitchFamily="-112" charset="0"/>
                        </a:rPr>
                        <a:t>As a goodwill gesture to Rep. DeGette, let’s shoot up a bunch of our magazine clips so she doesn’t have to worry about them anymore.</a:t>
                      </a:r>
                      <a:endParaRPr kumimoji="0" lang="en-US" sz="1100" b="0"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Squarely facing T1, toes on marks.</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Handgun loaded and holstered, wrists below belt.</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loaded, stock on belt, muzzle pointed downrange.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4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the start signal, engage T1 with at least 4 rounds.</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From P1, engage T2-T4 with at least 2 rounds each.</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While moving to P2, you are surprised by T5, T6, and PP1.</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From P2, engage PP2-PP4.</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1587098" y="8772781"/>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454659" y="7237412"/>
            <a:ext cx="533400" cy="369332"/>
          </a:xfrm>
          <a:prstGeom prst="rect">
            <a:avLst/>
          </a:prstGeom>
          <a:noFill/>
        </p:spPr>
        <p:txBody>
          <a:bodyPr wrap="square" rtlCol="0">
            <a:spAutoFit/>
          </a:bodyPr>
          <a:lstStyle/>
          <a:p>
            <a:r>
              <a:rPr lang="en-US" b="1" dirty="0"/>
              <a:t>T1</a:t>
            </a:r>
          </a:p>
        </p:txBody>
      </p:sp>
      <p:sp>
        <p:nvSpPr>
          <p:cNvPr id="7" name="TextBox 6">
            <a:extLst>
              <a:ext uri="{FF2B5EF4-FFF2-40B4-BE49-F238E27FC236}">
                <a16:creationId xmlns:a16="http://schemas.microsoft.com/office/drawing/2014/main" id="{8229ABA5-3995-406B-BC0E-0912CF9192D3}"/>
              </a:ext>
            </a:extLst>
          </p:cNvPr>
          <p:cNvSpPr txBox="1"/>
          <p:nvPr/>
        </p:nvSpPr>
        <p:spPr>
          <a:xfrm>
            <a:off x="2643437" y="4759862"/>
            <a:ext cx="671512" cy="369332"/>
          </a:xfrm>
          <a:prstGeom prst="rect">
            <a:avLst/>
          </a:prstGeom>
          <a:noFill/>
        </p:spPr>
        <p:txBody>
          <a:bodyPr wrap="square" rtlCol="0">
            <a:spAutoFit/>
          </a:bodyPr>
          <a:lstStyle/>
          <a:p>
            <a:r>
              <a:rPr lang="en-US" b="1" dirty="0"/>
              <a:t>PP1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27EBCBE-43FB-4F91-8696-2573A6752F13}"/>
              </a:ext>
            </a:extLst>
          </p:cNvPr>
          <p:cNvSpPr txBox="1"/>
          <p:nvPr/>
        </p:nvSpPr>
        <p:spPr>
          <a:xfrm>
            <a:off x="5600700" y="6904932"/>
            <a:ext cx="533400" cy="369332"/>
          </a:xfrm>
          <a:prstGeom prst="rect">
            <a:avLst/>
          </a:prstGeom>
          <a:noFill/>
          <a:effectLst/>
        </p:spPr>
        <p:txBody>
          <a:bodyPr wrap="square" rtlCol="0">
            <a:spAutoFit/>
          </a:bodyPr>
          <a:lstStyle/>
          <a:p>
            <a:r>
              <a:rPr lang="en-US" b="1" dirty="0"/>
              <a:t>P2</a:t>
            </a:r>
          </a:p>
        </p:txBody>
      </p:sp>
      <p:sp>
        <p:nvSpPr>
          <p:cNvPr id="28" name="TextBox 27">
            <a:extLst>
              <a:ext uri="{FF2B5EF4-FFF2-40B4-BE49-F238E27FC236}">
                <a16:creationId xmlns:a16="http://schemas.microsoft.com/office/drawing/2014/main" id="{AA77C749-16C6-4C0C-AB90-659EB8C5F358}"/>
              </a:ext>
            </a:extLst>
          </p:cNvPr>
          <p:cNvSpPr txBox="1"/>
          <p:nvPr/>
        </p:nvSpPr>
        <p:spPr>
          <a:xfrm>
            <a:off x="1983454" y="6537004"/>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1603376" y="7182191"/>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1205063" y="6506430"/>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2369344" y="5894689"/>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4508213" y="5360077"/>
            <a:ext cx="533400" cy="369332"/>
          </a:xfrm>
          <a:prstGeom prst="rect">
            <a:avLst/>
          </a:prstGeom>
          <a:noFill/>
        </p:spPr>
        <p:txBody>
          <a:bodyPr wrap="square" rtlCol="0">
            <a:spAutoFit/>
          </a:bodyPr>
          <a:lstStyle/>
          <a:p>
            <a:r>
              <a:rPr lang="en-US" b="1" dirty="0"/>
              <a:t>T6</a:t>
            </a:r>
          </a:p>
        </p:txBody>
      </p:sp>
      <p:grpSp>
        <p:nvGrpSpPr>
          <p:cNvPr id="54" name="Group 14335">
            <a:extLst>
              <a:ext uri="{FF2B5EF4-FFF2-40B4-BE49-F238E27FC236}">
                <a16:creationId xmlns:a16="http://schemas.microsoft.com/office/drawing/2014/main" id="{FA74DCDF-7C90-4EC5-8E6B-B43D8442A20B}"/>
              </a:ext>
            </a:extLst>
          </p:cNvPr>
          <p:cNvGrpSpPr>
            <a:grpSpLocks/>
          </p:cNvGrpSpPr>
          <p:nvPr/>
        </p:nvGrpSpPr>
        <p:grpSpPr bwMode="auto">
          <a:xfrm>
            <a:off x="2001838" y="6908800"/>
            <a:ext cx="301625" cy="828675"/>
            <a:chOff x="2080950" y="6538348"/>
            <a:chExt cx="301625" cy="828675"/>
          </a:xfrm>
        </p:grpSpPr>
        <p:sp>
          <p:nvSpPr>
            <p:cNvPr id="55" name="Line 30">
              <a:extLst>
                <a:ext uri="{FF2B5EF4-FFF2-40B4-BE49-F238E27FC236}">
                  <a16:creationId xmlns:a16="http://schemas.microsoft.com/office/drawing/2014/main" id="{DB48B6E1-F8FD-4A69-8AC6-BE95D09C886F}"/>
                </a:ext>
              </a:extLst>
            </p:cNvPr>
            <p:cNvSpPr>
              <a:spLocks noChangeShapeType="1"/>
            </p:cNvSpPr>
            <p:nvPr/>
          </p:nvSpPr>
          <p:spPr bwMode="auto">
            <a:xfrm>
              <a:off x="2092616" y="6946029"/>
              <a:ext cx="0" cy="420994"/>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31">
              <a:extLst>
                <a:ext uri="{FF2B5EF4-FFF2-40B4-BE49-F238E27FC236}">
                  <a16:creationId xmlns:a16="http://schemas.microsoft.com/office/drawing/2014/main" id="{A6D90429-3227-4493-9A81-3F03AD91F321}"/>
                </a:ext>
              </a:extLst>
            </p:cNvPr>
            <p:cNvSpPr>
              <a:spLocks noChangeShapeType="1"/>
            </p:cNvSpPr>
            <p:nvPr/>
          </p:nvSpPr>
          <p:spPr bwMode="auto">
            <a:xfrm>
              <a:off x="2369244" y="6946029"/>
              <a:ext cx="0" cy="420994"/>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Freeform 32">
              <a:extLst>
                <a:ext uri="{FF2B5EF4-FFF2-40B4-BE49-F238E27FC236}">
                  <a16:creationId xmlns:a16="http://schemas.microsoft.com/office/drawing/2014/main" id="{74984F2F-BDA5-4A0D-9538-324045C9ECBA}"/>
                </a:ext>
              </a:extLst>
            </p:cNvPr>
            <p:cNvSpPr>
              <a:spLocks/>
            </p:cNvSpPr>
            <p:nvPr/>
          </p:nvSpPr>
          <p:spPr bwMode="auto">
            <a:xfrm>
              <a:off x="2080950" y="6538348"/>
              <a:ext cx="301625" cy="552449"/>
            </a:xfrm>
            <a:custGeom>
              <a:avLst/>
              <a:gdLst>
                <a:gd name="T0" fmla="*/ 2147483646 w 277"/>
                <a:gd name="T1" fmla="*/ 0 h 517"/>
                <a:gd name="T2" fmla="*/ 2147483646 w 277"/>
                <a:gd name="T3" fmla="*/ 0 h 517"/>
                <a:gd name="T4" fmla="*/ 2147483646 w 277"/>
                <a:gd name="T5" fmla="*/ 2147483646 h 517"/>
                <a:gd name="T6" fmla="*/ 2147483646 w 277"/>
                <a:gd name="T7" fmla="*/ 2147483646 h 517"/>
                <a:gd name="T8" fmla="*/ 2147483646 w 277"/>
                <a:gd name="T9" fmla="*/ 2147483646 h 517"/>
                <a:gd name="T10" fmla="*/ 2147483646 w 277"/>
                <a:gd name="T11" fmla="*/ 2147483646 h 517"/>
                <a:gd name="T12" fmla="*/ 2147483646 w 277"/>
                <a:gd name="T13" fmla="*/ 2147483646 h 517"/>
                <a:gd name="T14" fmla="*/ 2147483646 w 277"/>
                <a:gd name="T15" fmla="*/ 2147483646 h 517"/>
                <a:gd name="T16" fmla="*/ 0 w 277"/>
                <a:gd name="T17" fmla="*/ 2147483646 h 517"/>
                <a:gd name="T18" fmla="*/ 0 w 277"/>
                <a:gd name="T19" fmla="*/ 2147483646 h 517"/>
                <a:gd name="T20" fmla="*/ 2147483646 w 277"/>
                <a:gd name="T21" fmla="*/ 2147483646 h 517"/>
                <a:gd name="T22" fmla="*/ 2147483646 w 277"/>
                <a:gd name="T23" fmla="*/ 2147483646 h 517"/>
                <a:gd name="T24" fmla="*/ 2147483646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cxnSp>
        <p:nvCxnSpPr>
          <p:cNvPr id="59" name="Straight Connector 58">
            <a:extLst>
              <a:ext uri="{FF2B5EF4-FFF2-40B4-BE49-F238E27FC236}">
                <a16:creationId xmlns:a16="http://schemas.microsoft.com/office/drawing/2014/main" id="{9A3D9424-9CAC-44B5-AC06-FA80C48DB8A8}"/>
              </a:ext>
            </a:extLst>
          </p:cNvPr>
          <p:cNvCxnSpPr>
            <a:cxnSpLocks/>
          </p:cNvCxnSpPr>
          <p:nvPr/>
        </p:nvCxnSpPr>
        <p:spPr>
          <a:xfrm flipV="1">
            <a:off x="3076575" y="6937375"/>
            <a:ext cx="2744788" cy="1371600"/>
          </a:xfrm>
          <a:prstGeom prst="lin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cxnSp>
      <p:grpSp>
        <p:nvGrpSpPr>
          <p:cNvPr id="60" name="Group 242">
            <a:extLst>
              <a:ext uri="{FF2B5EF4-FFF2-40B4-BE49-F238E27FC236}">
                <a16:creationId xmlns:a16="http://schemas.microsoft.com/office/drawing/2014/main" id="{F0371474-C22D-48D9-8AE6-8FE379486ABE}"/>
              </a:ext>
            </a:extLst>
          </p:cNvPr>
          <p:cNvGrpSpPr>
            <a:grpSpLocks/>
          </p:cNvGrpSpPr>
          <p:nvPr/>
        </p:nvGrpSpPr>
        <p:grpSpPr bwMode="auto">
          <a:xfrm>
            <a:off x="1231900" y="6880225"/>
            <a:ext cx="233363" cy="898525"/>
            <a:chOff x="228600" y="1219200"/>
            <a:chExt cx="222250" cy="858838"/>
          </a:xfrm>
        </p:grpSpPr>
        <p:sp>
          <p:nvSpPr>
            <p:cNvPr id="61" name="Line 293">
              <a:extLst>
                <a:ext uri="{FF2B5EF4-FFF2-40B4-BE49-F238E27FC236}">
                  <a16:creationId xmlns:a16="http://schemas.microsoft.com/office/drawing/2014/main" id="{AC927E8A-6FB9-4A1A-A42F-2CE893944BFF}"/>
                </a:ext>
              </a:extLst>
            </p:cNvPr>
            <p:cNvSpPr>
              <a:spLocks noChangeShapeType="1"/>
            </p:cNvSpPr>
            <p:nvPr/>
          </p:nvSpPr>
          <p:spPr bwMode="auto">
            <a:xfrm>
              <a:off x="234950" y="1684338"/>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294">
              <a:extLst>
                <a:ext uri="{FF2B5EF4-FFF2-40B4-BE49-F238E27FC236}">
                  <a16:creationId xmlns:a16="http://schemas.microsoft.com/office/drawing/2014/main" id="{B837E8E9-6DF5-462B-95C2-402CFFE02C54}"/>
                </a:ext>
              </a:extLst>
            </p:cNvPr>
            <p:cNvSpPr>
              <a:spLocks noChangeShapeType="1"/>
            </p:cNvSpPr>
            <p:nvPr/>
          </p:nvSpPr>
          <p:spPr bwMode="auto">
            <a:xfrm>
              <a:off x="439738" y="1624013"/>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Freeform 295">
              <a:extLst>
                <a:ext uri="{FF2B5EF4-FFF2-40B4-BE49-F238E27FC236}">
                  <a16:creationId xmlns:a16="http://schemas.microsoft.com/office/drawing/2014/main" id="{6B72328A-70D9-4DA4-9FA8-9FF5244EC7FA}"/>
                </a:ext>
              </a:extLst>
            </p:cNvPr>
            <p:cNvSpPr>
              <a:spLocks/>
            </p:cNvSpPr>
            <p:nvPr/>
          </p:nvSpPr>
          <p:spPr bwMode="auto">
            <a:xfrm>
              <a:off x="228600" y="1219200"/>
              <a:ext cx="222250" cy="577850"/>
            </a:xfrm>
            <a:custGeom>
              <a:avLst/>
              <a:gdLst>
                <a:gd name="T0" fmla="*/ 2147483646 w 173"/>
                <a:gd name="T1" fmla="*/ 2147483646 h 375"/>
                <a:gd name="T2" fmla="*/ 2147483646 w 173"/>
                <a:gd name="T3" fmla="*/ 0 h 375"/>
                <a:gd name="T4" fmla="*/ 2147483646 w 173"/>
                <a:gd name="T5" fmla="*/ 2147483646 h 375"/>
                <a:gd name="T6" fmla="*/ 2147483646 w 173"/>
                <a:gd name="T7" fmla="*/ 2147483646 h 375"/>
                <a:gd name="T8" fmla="*/ 2147483646 w 173"/>
                <a:gd name="T9" fmla="*/ 2147483646 h 375"/>
                <a:gd name="T10" fmla="*/ 2147483646 w 173"/>
                <a:gd name="T11" fmla="*/ 2147483646 h 375"/>
                <a:gd name="T12" fmla="*/ 2147483646 w 173"/>
                <a:gd name="T13" fmla="*/ 2147483646 h 375"/>
                <a:gd name="T14" fmla="*/ 2147483646 w 173"/>
                <a:gd name="T15" fmla="*/ 2147483646 h 375"/>
                <a:gd name="T16" fmla="*/ 0 w 173"/>
                <a:gd name="T17" fmla="*/ 2147483646 h 375"/>
                <a:gd name="T18" fmla="*/ 0 w 173"/>
                <a:gd name="T19" fmla="*/ 2147483646 h 375"/>
                <a:gd name="T20" fmla="*/ 2147483646 w 173"/>
                <a:gd name="T21" fmla="*/ 2147483646 h 375"/>
                <a:gd name="T22" fmla="*/ 2147483646 w 173"/>
                <a:gd name="T23" fmla="*/ 2147483646 h 375"/>
                <a:gd name="T24" fmla="*/ 2147483646 w 173"/>
                <a:gd name="T25" fmla="*/ 2147483646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64" name="Group 226">
            <a:extLst>
              <a:ext uri="{FF2B5EF4-FFF2-40B4-BE49-F238E27FC236}">
                <a16:creationId xmlns:a16="http://schemas.microsoft.com/office/drawing/2014/main" id="{5BA9A355-610D-40B2-A2FA-E5541F2417C4}"/>
              </a:ext>
            </a:extLst>
          </p:cNvPr>
          <p:cNvGrpSpPr>
            <a:grpSpLocks/>
          </p:cNvGrpSpPr>
          <p:nvPr/>
        </p:nvGrpSpPr>
        <p:grpSpPr bwMode="auto">
          <a:xfrm>
            <a:off x="1903413" y="7416800"/>
            <a:ext cx="239712" cy="903287"/>
            <a:chOff x="2667000" y="1219200"/>
            <a:chExt cx="228599" cy="862013"/>
          </a:xfrm>
        </p:grpSpPr>
        <p:sp>
          <p:nvSpPr>
            <p:cNvPr id="65" name="Line 381">
              <a:extLst>
                <a:ext uri="{FF2B5EF4-FFF2-40B4-BE49-F238E27FC236}">
                  <a16:creationId xmlns:a16="http://schemas.microsoft.com/office/drawing/2014/main" id="{FC8E4438-93A7-4D92-8103-97900FD06C47}"/>
                </a:ext>
              </a:extLst>
            </p:cNvPr>
            <p:cNvSpPr>
              <a:spLocks noChangeShapeType="1"/>
            </p:cNvSpPr>
            <p:nvPr/>
          </p:nvSpPr>
          <p:spPr bwMode="auto">
            <a:xfrm>
              <a:off x="2678113" y="1684338"/>
              <a:ext cx="0" cy="396875"/>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382">
              <a:extLst>
                <a:ext uri="{FF2B5EF4-FFF2-40B4-BE49-F238E27FC236}">
                  <a16:creationId xmlns:a16="http://schemas.microsoft.com/office/drawing/2014/main" id="{16328A56-D9AC-4530-8DEC-E05128EF65B0}"/>
                </a:ext>
              </a:extLst>
            </p:cNvPr>
            <p:cNvSpPr>
              <a:spLocks noChangeShapeType="1"/>
            </p:cNvSpPr>
            <p:nvPr/>
          </p:nvSpPr>
          <p:spPr bwMode="auto">
            <a:xfrm>
              <a:off x="2876550" y="1617663"/>
              <a:ext cx="0" cy="398463"/>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Freeform 384">
              <a:extLst>
                <a:ext uri="{FF2B5EF4-FFF2-40B4-BE49-F238E27FC236}">
                  <a16:creationId xmlns:a16="http://schemas.microsoft.com/office/drawing/2014/main" id="{9F9596AB-9927-4EEC-B48B-AC054B1A8799}"/>
                </a:ext>
              </a:extLst>
            </p:cNvPr>
            <p:cNvSpPr>
              <a:spLocks/>
            </p:cNvSpPr>
            <p:nvPr/>
          </p:nvSpPr>
          <p:spPr bwMode="auto">
            <a:xfrm>
              <a:off x="2667000" y="1219200"/>
              <a:ext cx="223838" cy="577850"/>
            </a:xfrm>
            <a:custGeom>
              <a:avLst/>
              <a:gdLst>
                <a:gd name="T0" fmla="*/ 2147483646 w 141"/>
                <a:gd name="T1" fmla="*/ 2147483646 h 364"/>
                <a:gd name="T2" fmla="*/ 2147483646 w 141"/>
                <a:gd name="T3" fmla="*/ 0 h 364"/>
                <a:gd name="T4" fmla="*/ 2147483646 w 141"/>
                <a:gd name="T5" fmla="*/ 2147483646 h 364"/>
                <a:gd name="T6" fmla="*/ 2147483646 w 141"/>
                <a:gd name="T7" fmla="*/ 2147483646 h 364"/>
                <a:gd name="T8" fmla="*/ 2147483646 w 141"/>
                <a:gd name="T9" fmla="*/ 2147483646 h 364"/>
                <a:gd name="T10" fmla="*/ 2147483646 w 141"/>
                <a:gd name="T11" fmla="*/ 2147483646 h 364"/>
                <a:gd name="T12" fmla="*/ 2147483646 w 141"/>
                <a:gd name="T13" fmla="*/ 2147483646 h 364"/>
                <a:gd name="T14" fmla="*/ 2147483646 w 141"/>
                <a:gd name="T15" fmla="*/ 2147483646 h 364"/>
                <a:gd name="T16" fmla="*/ 0 w 141"/>
                <a:gd name="T17" fmla="*/ 2147483646 h 364"/>
                <a:gd name="T18" fmla="*/ 0 w 141"/>
                <a:gd name="T19" fmla="*/ 2147483646 h 364"/>
                <a:gd name="T20" fmla="*/ 2147483646 w 141"/>
                <a:gd name="T21" fmla="*/ 2147483646 h 364"/>
                <a:gd name="T22" fmla="*/ 2147483646 w 141"/>
                <a:gd name="T23" fmla="*/ 2147483646 h 364"/>
                <a:gd name="T24" fmla="*/ 2147483646 w 141"/>
                <a:gd name="T25" fmla="*/ 2147483646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68" name="Freeform 385">
              <a:extLst>
                <a:ext uri="{FF2B5EF4-FFF2-40B4-BE49-F238E27FC236}">
                  <a16:creationId xmlns:a16="http://schemas.microsoft.com/office/drawing/2014/main" id="{F132AEC7-E179-41D8-AABC-65C0314152DB}"/>
                </a:ext>
              </a:extLst>
            </p:cNvPr>
            <p:cNvSpPr>
              <a:spLocks/>
            </p:cNvSpPr>
            <p:nvPr/>
          </p:nvSpPr>
          <p:spPr bwMode="auto">
            <a:xfrm>
              <a:off x="2667000" y="1323976"/>
              <a:ext cx="88900" cy="468312"/>
            </a:xfrm>
            <a:custGeom>
              <a:avLst/>
              <a:gdLst>
                <a:gd name="T0" fmla="*/ 0 w 10000"/>
                <a:gd name="T1" fmla="*/ 2147483646 h 10424"/>
                <a:gd name="T2" fmla="*/ 2147483646 w 10000"/>
                <a:gd name="T3" fmla="*/ 2147483646 h 10424"/>
                <a:gd name="T4" fmla="*/ 2147483646 w 10000"/>
                <a:gd name="T5" fmla="*/ 2147483646 h 10424"/>
                <a:gd name="T6" fmla="*/ 2147483646 w 10000"/>
                <a:gd name="T7" fmla="*/ 0 h 10424"/>
                <a:gd name="T8" fmla="*/ 2147483646 w 10000"/>
                <a:gd name="T9" fmla="*/ 2147483646 h 10424"/>
                <a:gd name="T10" fmla="*/ 0 w 10000"/>
                <a:gd name="T11" fmla="*/ 2147483646 h 10424"/>
                <a:gd name="T12" fmla="*/ 0 w 10000"/>
                <a:gd name="T13" fmla="*/ 2147483646 h 104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0" h="10424">
                  <a:moveTo>
                    <a:pt x="0" y="8551"/>
                  </a:moveTo>
                  <a:lnTo>
                    <a:pt x="6429" y="10424"/>
                  </a:lnTo>
                  <a:lnTo>
                    <a:pt x="10000" y="10212"/>
                  </a:lnTo>
                  <a:lnTo>
                    <a:pt x="9643" y="0"/>
                  </a:lnTo>
                  <a:lnTo>
                    <a:pt x="5000" y="495"/>
                  </a:lnTo>
                  <a:lnTo>
                    <a:pt x="0" y="2014"/>
                  </a:lnTo>
                  <a:lnTo>
                    <a:pt x="0" y="8551"/>
                  </a:lnTo>
                  <a:close/>
                </a:path>
              </a:pathLst>
            </a:custGeom>
            <a:solidFill>
              <a:schemeClr val="tx1"/>
            </a:solidFill>
            <a:ln w="0">
              <a:solidFill>
                <a:schemeClr val="tx1"/>
              </a:solidFill>
              <a:round/>
              <a:headEnd/>
              <a:tailEnd/>
            </a:ln>
          </p:spPr>
          <p:txBody>
            <a:bodyPr/>
            <a:lstStyle/>
            <a:p>
              <a:endParaRPr lang="en-US"/>
            </a:p>
          </p:txBody>
        </p:sp>
        <p:sp>
          <p:nvSpPr>
            <p:cNvPr id="69" name="Freeform 386">
              <a:extLst>
                <a:ext uri="{FF2B5EF4-FFF2-40B4-BE49-F238E27FC236}">
                  <a16:creationId xmlns:a16="http://schemas.microsoft.com/office/drawing/2014/main" id="{5279C58C-9077-4E9F-8498-E188793295F1}"/>
                </a:ext>
              </a:extLst>
            </p:cNvPr>
            <p:cNvSpPr>
              <a:spLocks/>
            </p:cNvSpPr>
            <p:nvPr/>
          </p:nvSpPr>
          <p:spPr bwMode="auto">
            <a:xfrm>
              <a:off x="2828924" y="1306506"/>
              <a:ext cx="66675" cy="449269"/>
            </a:xfrm>
            <a:custGeom>
              <a:avLst/>
              <a:gdLst>
                <a:gd name="T0" fmla="*/ 0 w 10500"/>
                <a:gd name="T1" fmla="*/ 0 h 10180"/>
                <a:gd name="T2" fmla="*/ 2147483646 w 10500"/>
                <a:gd name="T3" fmla="*/ 2147483646 h 10180"/>
                <a:gd name="T4" fmla="*/ 2147483646 w 10500"/>
                <a:gd name="T5" fmla="*/ 2147483646 h 10180"/>
                <a:gd name="T6" fmla="*/ 2147483646 w 10500"/>
                <a:gd name="T7" fmla="*/ 2147483646 h 10180"/>
                <a:gd name="T8" fmla="*/ 2147483646 w 10500"/>
                <a:gd name="T9" fmla="*/ 2147483646 h 10180"/>
                <a:gd name="T10" fmla="*/ 1321762400 w 10500"/>
                <a:gd name="T11" fmla="*/ 2147483646 h 10180"/>
                <a:gd name="T12" fmla="*/ 0 w 10500"/>
                <a:gd name="T13" fmla="*/ 0 h 101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00" h="10180">
                  <a:moveTo>
                    <a:pt x="0" y="0"/>
                  </a:moveTo>
                  <a:lnTo>
                    <a:pt x="5000" y="180"/>
                  </a:lnTo>
                  <a:lnTo>
                    <a:pt x="10500" y="1043"/>
                  </a:lnTo>
                  <a:lnTo>
                    <a:pt x="9750" y="7590"/>
                  </a:lnTo>
                  <a:lnTo>
                    <a:pt x="5750" y="9784"/>
                  </a:lnTo>
                  <a:lnTo>
                    <a:pt x="500" y="10180"/>
                  </a:lnTo>
                  <a:cubicBezTo>
                    <a:pt x="333" y="6787"/>
                    <a:pt x="167" y="3393"/>
                    <a:pt x="0" y="0"/>
                  </a:cubicBezTo>
                  <a:close/>
                </a:path>
              </a:pathLst>
            </a:custGeom>
            <a:solidFill>
              <a:schemeClr val="tx1"/>
            </a:solidFill>
            <a:ln w="0">
              <a:solidFill>
                <a:schemeClr val="tx1"/>
              </a:solidFill>
              <a:round/>
              <a:headEnd/>
              <a:tailEnd/>
            </a:ln>
          </p:spPr>
          <p:txBody>
            <a:bodyPr/>
            <a:lstStyle/>
            <a:p>
              <a:endParaRPr lang="en-US"/>
            </a:p>
          </p:txBody>
        </p:sp>
      </p:grpSp>
      <p:sp>
        <p:nvSpPr>
          <p:cNvPr id="73" name="Rectangle 1">
            <a:extLst>
              <a:ext uri="{FF2B5EF4-FFF2-40B4-BE49-F238E27FC236}">
                <a16:creationId xmlns:a16="http://schemas.microsoft.com/office/drawing/2014/main" id="{38A4D278-C936-40D0-BFFE-CE91F5446AE3}"/>
              </a:ext>
            </a:extLst>
          </p:cNvPr>
          <p:cNvSpPr>
            <a:spLocks noChangeArrowheads="1"/>
          </p:cNvSpPr>
          <p:nvPr/>
        </p:nvSpPr>
        <p:spPr bwMode="auto">
          <a:xfrm>
            <a:off x="3442475" y="9340758"/>
            <a:ext cx="3886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000" dirty="0"/>
              <a:t>https://www.youtube.com/watch?v=rT7TOL_V08M</a:t>
            </a:r>
          </a:p>
        </p:txBody>
      </p:sp>
      <p:pic>
        <p:nvPicPr>
          <p:cNvPr id="74" name="Picture 3">
            <a:extLst>
              <a:ext uri="{FF2B5EF4-FFF2-40B4-BE49-F238E27FC236}">
                <a16:creationId xmlns:a16="http://schemas.microsoft.com/office/drawing/2014/main" id="{E8927146-0A57-4F42-8D07-FAB2DBBE4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2450" y="89154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 name="Group 33">
            <a:extLst>
              <a:ext uri="{FF2B5EF4-FFF2-40B4-BE49-F238E27FC236}">
                <a16:creationId xmlns:a16="http://schemas.microsoft.com/office/drawing/2014/main" id="{2DD8CD08-7A9E-4D88-BBEE-68DE8C872CA8}"/>
              </a:ext>
            </a:extLst>
          </p:cNvPr>
          <p:cNvGrpSpPr>
            <a:grpSpLocks/>
          </p:cNvGrpSpPr>
          <p:nvPr/>
        </p:nvGrpSpPr>
        <p:grpSpPr bwMode="auto">
          <a:xfrm>
            <a:off x="700088" y="7473950"/>
            <a:ext cx="233362" cy="898525"/>
            <a:chOff x="6022991" y="8843962"/>
            <a:chExt cx="233363" cy="898525"/>
          </a:xfrm>
        </p:grpSpPr>
        <p:grpSp>
          <p:nvGrpSpPr>
            <p:cNvPr id="76" name="Group 242">
              <a:extLst>
                <a:ext uri="{FF2B5EF4-FFF2-40B4-BE49-F238E27FC236}">
                  <a16:creationId xmlns:a16="http://schemas.microsoft.com/office/drawing/2014/main" id="{CCE5614D-9728-47A5-BBE4-36771022A6F2}"/>
                </a:ext>
              </a:extLst>
            </p:cNvPr>
            <p:cNvGrpSpPr>
              <a:grpSpLocks/>
            </p:cNvGrpSpPr>
            <p:nvPr/>
          </p:nvGrpSpPr>
          <p:grpSpPr bwMode="auto">
            <a:xfrm>
              <a:off x="6022991" y="8843962"/>
              <a:ext cx="233363" cy="898525"/>
              <a:chOff x="228600" y="1219200"/>
              <a:chExt cx="222250" cy="858838"/>
            </a:xfrm>
          </p:grpSpPr>
          <p:sp>
            <p:nvSpPr>
              <p:cNvPr id="78" name="Line 293">
                <a:extLst>
                  <a:ext uri="{FF2B5EF4-FFF2-40B4-BE49-F238E27FC236}">
                    <a16:creationId xmlns:a16="http://schemas.microsoft.com/office/drawing/2014/main" id="{07675961-01B8-43C1-9502-06E3101F51AA}"/>
                  </a:ext>
                </a:extLst>
              </p:cNvPr>
              <p:cNvSpPr>
                <a:spLocks noChangeShapeType="1"/>
              </p:cNvSpPr>
              <p:nvPr/>
            </p:nvSpPr>
            <p:spPr bwMode="auto">
              <a:xfrm>
                <a:off x="234950" y="1684338"/>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294">
                <a:extLst>
                  <a:ext uri="{FF2B5EF4-FFF2-40B4-BE49-F238E27FC236}">
                    <a16:creationId xmlns:a16="http://schemas.microsoft.com/office/drawing/2014/main" id="{877BF238-0947-4E0E-8AEC-8A465C184E0C}"/>
                  </a:ext>
                </a:extLst>
              </p:cNvPr>
              <p:cNvSpPr>
                <a:spLocks noChangeShapeType="1"/>
              </p:cNvSpPr>
              <p:nvPr/>
            </p:nvSpPr>
            <p:spPr bwMode="auto">
              <a:xfrm>
                <a:off x="439738" y="1624013"/>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Freeform 295">
                <a:extLst>
                  <a:ext uri="{FF2B5EF4-FFF2-40B4-BE49-F238E27FC236}">
                    <a16:creationId xmlns:a16="http://schemas.microsoft.com/office/drawing/2014/main" id="{76A788D8-35E1-4644-9E5D-86E3FB495739}"/>
                  </a:ext>
                </a:extLst>
              </p:cNvPr>
              <p:cNvSpPr>
                <a:spLocks/>
              </p:cNvSpPr>
              <p:nvPr/>
            </p:nvSpPr>
            <p:spPr bwMode="auto">
              <a:xfrm>
                <a:off x="228600" y="1219200"/>
                <a:ext cx="222250" cy="577850"/>
              </a:xfrm>
              <a:custGeom>
                <a:avLst/>
                <a:gdLst>
                  <a:gd name="T0" fmla="*/ 2147483646 w 173"/>
                  <a:gd name="T1" fmla="*/ 2147483646 h 375"/>
                  <a:gd name="T2" fmla="*/ 2147483646 w 173"/>
                  <a:gd name="T3" fmla="*/ 0 h 375"/>
                  <a:gd name="T4" fmla="*/ 2147483646 w 173"/>
                  <a:gd name="T5" fmla="*/ 2147483646 h 375"/>
                  <a:gd name="T6" fmla="*/ 2147483646 w 173"/>
                  <a:gd name="T7" fmla="*/ 2147483646 h 375"/>
                  <a:gd name="T8" fmla="*/ 2147483646 w 173"/>
                  <a:gd name="T9" fmla="*/ 2147483646 h 375"/>
                  <a:gd name="T10" fmla="*/ 2147483646 w 173"/>
                  <a:gd name="T11" fmla="*/ 2147483646 h 375"/>
                  <a:gd name="T12" fmla="*/ 2147483646 w 173"/>
                  <a:gd name="T13" fmla="*/ 2147483646 h 375"/>
                  <a:gd name="T14" fmla="*/ 2147483646 w 173"/>
                  <a:gd name="T15" fmla="*/ 2147483646 h 375"/>
                  <a:gd name="T16" fmla="*/ 0 w 173"/>
                  <a:gd name="T17" fmla="*/ 2147483646 h 375"/>
                  <a:gd name="T18" fmla="*/ 0 w 173"/>
                  <a:gd name="T19" fmla="*/ 2147483646 h 375"/>
                  <a:gd name="T20" fmla="*/ 2147483646 w 173"/>
                  <a:gd name="T21" fmla="*/ 2147483646 h 375"/>
                  <a:gd name="T22" fmla="*/ 2147483646 w 173"/>
                  <a:gd name="T23" fmla="*/ 2147483646 h 375"/>
                  <a:gd name="T24" fmla="*/ 2147483646 w 173"/>
                  <a:gd name="T25" fmla="*/ 2147483646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77" name="Oval 76">
              <a:extLst>
                <a:ext uri="{FF2B5EF4-FFF2-40B4-BE49-F238E27FC236}">
                  <a16:creationId xmlns:a16="http://schemas.microsoft.com/office/drawing/2014/main" id="{0D14792C-E5B4-4285-B9D3-BDF36D748681}"/>
                </a:ext>
              </a:extLst>
            </p:cNvPr>
            <p:cNvSpPr/>
            <p:nvPr/>
          </p:nvSpPr>
          <p:spPr>
            <a:xfrm rot="223220">
              <a:off x="6096016" y="9067799"/>
              <a:ext cx="104775" cy="15240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82" name="Freeform 55">
            <a:extLst>
              <a:ext uri="{FF2B5EF4-FFF2-40B4-BE49-F238E27FC236}">
                <a16:creationId xmlns:a16="http://schemas.microsoft.com/office/drawing/2014/main" id="{EA0C593F-0CEE-47F0-B7B3-B212051AF671}"/>
              </a:ext>
            </a:extLst>
          </p:cNvPr>
          <p:cNvSpPr>
            <a:spLocks/>
          </p:cNvSpPr>
          <p:nvPr/>
        </p:nvSpPr>
        <p:spPr bwMode="auto">
          <a:xfrm>
            <a:off x="1143000" y="7450137"/>
            <a:ext cx="795338" cy="1257300"/>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83" name="Freeform 55">
            <a:extLst>
              <a:ext uri="{FF2B5EF4-FFF2-40B4-BE49-F238E27FC236}">
                <a16:creationId xmlns:a16="http://schemas.microsoft.com/office/drawing/2014/main" id="{FE5337A5-9782-4ACB-B5FA-5EF811887AE8}"/>
              </a:ext>
            </a:extLst>
          </p:cNvPr>
          <p:cNvSpPr>
            <a:spLocks/>
          </p:cNvSpPr>
          <p:nvPr/>
        </p:nvSpPr>
        <p:spPr bwMode="auto">
          <a:xfrm>
            <a:off x="2322513" y="6764337"/>
            <a:ext cx="627062" cy="1589088"/>
          </a:xfrm>
          <a:custGeom>
            <a:avLst/>
            <a:gdLst>
              <a:gd name="T0" fmla="*/ 473426 w 12122"/>
              <a:gd name="T1" fmla="*/ 136498217 h 10876"/>
              <a:gd name="T2" fmla="*/ 32422033 w 12122"/>
              <a:gd name="T3" fmla="*/ 232215639 h 10876"/>
              <a:gd name="T4" fmla="*/ 32422033 w 12122"/>
              <a:gd name="T5" fmla="*/ 90251461 h 10876"/>
              <a:gd name="T6" fmla="*/ 0 w 12122"/>
              <a:gd name="T7" fmla="*/ 0 h 10876"/>
              <a:gd name="T8" fmla="*/ 473426 w 12122"/>
              <a:gd name="T9" fmla="*/ 136498217 h 108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2" h="10876">
                <a:moveTo>
                  <a:pt x="177" y="6393"/>
                </a:moveTo>
                <a:lnTo>
                  <a:pt x="12122" y="10876"/>
                </a:lnTo>
                <a:lnTo>
                  <a:pt x="12122" y="4227"/>
                </a:lnTo>
                <a:lnTo>
                  <a:pt x="0" y="0"/>
                </a:lnTo>
                <a:lnTo>
                  <a:pt x="177" y="6393"/>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84" name="Straight Connector 83">
            <a:extLst>
              <a:ext uri="{FF2B5EF4-FFF2-40B4-BE49-F238E27FC236}">
                <a16:creationId xmlns:a16="http://schemas.microsoft.com/office/drawing/2014/main" id="{1439AD53-0B13-4BDC-8735-646A140135A1}"/>
              </a:ext>
            </a:extLst>
          </p:cNvPr>
          <p:cNvCxnSpPr>
            <a:cxnSpLocks/>
          </p:cNvCxnSpPr>
          <p:nvPr/>
        </p:nvCxnSpPr>
        <p:spPr>
          <a:xfrm>
            <a:off x="1938338" y="8707437"/>
            <a:ext cx="199795" cy="377616"/>
          </a:xfrm>
          <a:prstGeom prst="lin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cxnSp>
      <p:pic>
        <p:nvPicPr>
          <p:cNvPr id="85" name="Picture 342">
            <a:extLst>
              <a:ext uri="{FF2B5EF4-FFF2-40B4-BE49-F238E27FC236}">
                <a16:creationId xmlns:a16="http://schemas.microsoft.com/office/drawing/2014/main" id="{B53FE607-2B67-4174-B603-34C463117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4164" t="15213" r="23106" b="20601"/>
          <a:stretch>
            <a:fillRect/>
          </a:stretch>
        </p:blipFill>
        <p:spPr bwMode="auto">
          <a:xfrm>
            <a:off x="3144838" y="7627937"/>
            <a:ext cx="5222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2">
            <a:extLst>
              <a:ext uri="{FF2B5EF4-FFF2-40B4-BE49-F238E27FC236}">
                <a16:creationId xmlns:a16="http://schemas.microsoft.com/office/drawing/2014/main" id="{2AE804D4-741F-4B25-843E-03AD4DEC58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4164" t="15213" r="23106" b="20601"/>
          <a:stretch>
            <a:fillRect/>
          </a:stretch>
        </p:blipFill>
        <p:spPr bwMode="auto">
          <a:xfrm>
            <a:off x="3868738" y="7237412"/>
            <a:ext cx="5222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342">
            <a:extLst>
              <a:ext uri="{FF2B5EF4-FFF2-40B4-BE49-F238E27FC236}">
                <a16:creationId xmlns:a16="http://schemas.microsoft.com/office/drawing/2014/main" id="{325C410F-87DD-420B-83BE-98D44610C8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4164" t="15213" r="23106" b="20601"/>
          <a:stretch>
            <a:fillRect/>
          </a:stretch>
        </p:blipFill>
        <p:spPr bwMode="auto">
          <a:xfrm>
            <a:off x="4552950" y="6896100"/>
            <a:ext cx="5222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94">
            <a:extLst>
              <a:ext uri="{FF2B5EF4-FFF2-40B4-BE49-F238E27FC236}">
                <a16:creationId xmlns:a16="http://schemas.microsoft.com/office/drawing/2014/main" id="{52ABFAC0-05BB-4BEF-84F4-450A4027E26D}"/>
              </a:ext>
            </a:extLst>
          </p:cNvPr>
          <p:cNvSpPr>
            <a:spLocks/>
          </p:cNvSpPr>
          <p:nvPr/>
        </p:nvSpPr>
        <p:spPr bwMode="auto">
          <a:xfrm>
            <a:off x="5821363" y="5940425"/>
            <a:ext cx="339725" cy="1063625"/>
          </a:xfrm>
          <a:custGeom>
            <a:avLst/>
            <a:gdLst>
              <a:gd name="T0" fmla="*/ 2147483646 w 204"/>
              <a:gd name="T1" fmla="*/ 2147483646 h 640"/>
              <a:gd name="T2" fmla="*/ 0 w 204"/>
              <a:gd name="T3" fmla="*/ 0 h 640"/>
              <a:gd name="T4" fmla="*/ 0 w 204"/>
              <a:gd name="T5" fmla="*/ 2147483646 h 640"/>
              <a:gd name="T6" fmla="*/ 2147483646 w 204"/>
              <a:gd name="T7" fmla="*/ 2147483646 h 640"/>
              <a:gd name="T8" fmla="*/ 2147483646 w 204"/>
              <a:gd name="T9" fmla="*/ 2147483646 h 640"/>
              <a:gd name="T10" fmla="*/ 0 60000 65536"/>
              <a:gd name="T11" fmla="*/ 0 60000 65536"/>
              <a:gd name="T12" fmla="*/ 0 60000 65536"/>
              <a:gd name="T13" fmla="*/ 0 60000 65536"/>
              <a:gd name="T14" fmla="*/ 0 60000 65536"/>
              <a:gd name="T15" fmla="*/ 0 w 204"/>
              <a:gd name="T16" fmla="*/ 0 h 640"/>
              <a:gd name="T17" fmla="*/ 204 w 204"/>
              <a:gd name="T18" fmla="*/ 640 h 640"/>
            </a:gdLst>
            <a:ahLst/>
            <a:cxnLst>
              <a:cxn ang="T10">
                <a:pos x="T0" y="T1"/>
              </a:cxn>
              <a:cxn ang="T11">
                <a:pos x="T2" y="T3"/>
              </a:cxn>
              <a:cxn ang="T12">
                <a:pos x="T4" y="T5"/>
              </a:cxn>
              <a:cxn ang="T13">
                <a:pos x="T6" y="T7"/>
              </a:cxn>
              <a:cxn ang="T14">
                <a:pos x="T8" y="T9"/>
              </a:cxn>
            </a:cxnLst>
            <a:rect l="T15" t="T16" r="T17" b="T18"/>
            <a:pathLst>
              <a:path w="204" h="640">
                <a:moveTo>
                  <a:pt x="204" y="32"/>
                </a:moveTo>
                <a:lnTo>
                  <a:pt x="0" y="0"/>
                </a:lnTo>
                <a:lnTo>
                  <a:pt x="0" y="588"/>
                </a:lnTo>
                <a:lnTo>
                  <a:pt x="204" y="640"/>
                </a:lnTo>
                <a:lnTo>
                  <a:pt x="204" y="32"/>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90" name="Straight Connector 89">
            <a:extLst>
              <a:ext uri="{FF2B5EF4-FFF2-40B4-BE49-F238E27FC236}">
                <a16:creationId xmlns:a16="http://schemas.microsoft.com/office/drawing/2014/main" id="{D74A72A5-9341-4D34-B567-8F04BDDFDE07}"/>
              </a:ext>
            </a:extLst>
          </p:cNvPr>
          <p:cNvCxnSpPr>
            <a:cxnSpLocks/>
          </p:cNvCxnSpPr>
          <p:nvPr/>
        </p:nvCxnSpPr>
        <p:spPr>
          <a:xfrm flipH="1">
            <a:off x="5854700" y="7008812"/>
            <a:ext cx="300038" cy="350838"/>
          </a:xfrm>
          <a:prstGeom prst="lin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cxnSp>
      <p:grpSp>
        <p:nvGrpSpPr>
          <p:cNvPr id="101" name="Group 21">
            <a:extLst>
              <a:ext uri="{FF2B5EF4-FFF2-40B4-BE49-F238E27FC236}">
                <a16:creationId xmlns:a16="http://schemas.microsoft.com/office/drawing/2014/main" id="{85DACE18-F995-44A6-A8FE-01E6AD3C4349}"/>
              </a:ext>
            </a:extLst>
          </p:cNvPr>
          <p:cNvGrpSpPr>
            <a:grpSpLocks/>
          </p:cNvGrpSpPr>
          <p:nvPr/>
        </p:nvGrpSpPr>
        <p:grpSpPr bwMode="auto">
          <a:xfrm rot="21448095">
            <a:off x="2488303" y="4996002"/>
            <a:ext cx="195013" cy="691894"/>
            <a:chOff x="5403" y="3457"/>
            <a:chExt cx="209" cy="755"/>
          </a:xfrm>
        </p:grpSpPr>
        <p:sp>
          <p:nvSpPr>
            <p:cNvPr id="103" name="Oval 22">
              <a:extLst>
                <a:ext uri="{FF2B5EF4-FFF2-40B4-BE49-F238E27FC236}">
                  <a16:creationId xmlns:a16="http://schemas.microsoft.com/office/drawing/2014/main" id="{FBB6BD10-8CA9-41BC-8092-1D6F87228C8C}"/>
                </a:ext>
              </a:extLst>
            </p:cNvPr>
            <p:cNvSpPr>
              <a:spLocks noChangeArrowheads="1"/>
            </p:cNvSpPr>
            <p:nvPr/>
          </p:nvSpPr>
          <p:spPr bwMode="auto">
            <a:xfrm>
              <a:off x="5453" y="3453"/>
              <a:ext cx="99"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04" name="Oval 23">
              <a:extLst>
                <a:ext uri="{FF2B5EF4-FFF2-40B4-BE49-F238E27FC236}">
                  <a16:creationId xmlns:a16="http://schemas.microsoft.com/office/drawing/2014/main" id="{14FBAB0B-C0D1-4662-B667-684990BA01EC}"/>
                </a:ext>
              </a:extLst>
            </p:cNvPr>
            <p:cNvSpPr>
              <a:spLocks noChangeArrowheads="1"/>
            </p:cNvSpPr>
            <p:nvPr/>
          </p:nvSpPr>
          <p:spPr bwMode="auto">
            <a:xfrm>
              <a:off x="5396" y="3605"/>
              <a:ext cx="209" cy="21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05" name="Freeform 24">
              <a:extLst>
                <a:ext uri="{FF2B5EF4-FFF2-40B4-BE49-F238E27FC236}">
                  <a16:creationId xmlns:a16="http://schemas.microsoft.com/office/drawing/2014/main" id="{4E21FBFF-F0B7-44F3-94B7-5F16399A3153}"/>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06" name="Rectangle 25">
              <a:extLst>
                <a:ext uri="{FF2B5EF4-FFF2-40B4-BE49-F238E27FC236}">
                  <a16:creationId xmlns:a16="http://schemas.microsoft.com/office/drawing/2014/main" id="{EAC2DC39-0298-4C36-97CC-32811D253FEA}"/>
                </a:ext>
              </a:extLst>
            </p:cNvPr>
            <p:cNvSpPr>
              <a:spLocks noChangeArrowheads="1"/>
            </p:cNvSpPr>
            <p:nvPr/>
          </p:nvSpPr>
          <p:spPr bwMode="auto">
            <a:xfrm>
              <a:off x="5452" y="3507"/>
              <a:ext cx="102"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07" name="Rectangle 26">
              <a:extLst>
                <a:ext uri="{FF2B5EF4-FFF2-40B4-BE49-F238E27FC236}">
                  <a16:creationId xmlns:a16="http://schemas.microsoft.com/office/drawing/2014/main" id="{3A59FAD9-F0A7-42DE-91BA-EFE460B57C01}"/>
                </a:ext>
              </a:extLst>
            </p:cNvPr>
            <p:cNvSpPr>
              <a:spLocks noChangeArrowheads="1"/>
            </p:cNvSpPr>
            <p:nvPr/>
          </p:nvSpPr>
          <p:spPr bwMode="auto">
            <a:xfrm>
              <a:off x="5431" y="3775"/>
              <a:ext cx="138" cy="1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08" name="Rectangle 27">
              <a:extLst>
                <a:ext uri="{FF2B5EF4-FFF2-40B4-BE49-F238E27FC236}">
                  <a16:creationId xmlns:a16="http://schemas.microsoft.com/office/drawing/2014/main" id="{063FE527-593F-4AA1-A0FA-8E3F1D3B3233}"/>
                </a:ext>
              </a:extLst>
            </p:cNvPr>
            <p:cNvSpPr>
              <a:spLocks noChangeArrowheads="1"/>
            </p:cNvSpPr>
            <p:nvPr/>
          </p:nvSpPr>
          <p:spPr bwMode="auto">
            <a:xfrm>
              <a:off x="5465" y="3606"/>
              <a:ext cx="77"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09" name="Rectangle 28">
              <a:extLst>
                <a:ext uri="{FF2B5EF4-FFF2-40B4-BE49-F238E27FC236}">
                  <a16:creationId xmlns:a16="http://schemas.microsoft.com/office/drawing/2014/main" id="{826EE5C8-8A26-4056-A8E4-B00494D379B9}"/>
                </a:ext>
              </a:extLst>
            </p:cNvPr>
            <p:cNvSpPr>
              <a:spLocks noChangeArrowheads="1"/>
            </p:cNvSpPr>
            <p:nvPr/>
          </p:nvSpPr>
          <p:spPr bwMode="auto">
            <a:xfrm>
              <a:off x="5462" y="3498"/>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grpSp>
      <p:grpSp>
        <p:nvGrpSpPr>
          <p:cNvPr id="111" name="Group 51">
            <a:extLst>
              <a:ext uri="{FF2B5EF4-FFF2-40B4-BE49-F238E27FC236}">
                <a16:creationId xmlns:a16="http://schemas.microsoft.com/office/drawing/2014/main" id="{8826F2B0-12EA-46E1-BC2E-61CDD507DDA4}"/>
              </a:ext>
            </a:extLst>
          </p:cNvPr>
          <p:cNvGrpSpPr>
            <a:grpSpLocks/>
          </p:cNvGrpSpPr>
          <p:nvPr/>
        </p:nvGrpSpPr>
        <p:grpSpPr bwMode="auto">
          <a:xfrm rot="812674">
            <a:off x="5951205" y="5119254"/>
            <a:ext cx="149101" cy="482526"/>
            <a:chOff x="5403" y="3457"/>
            <a:chExt cx="209" cy="755"/>
          </a:xfrm>
        </p:grpSpPr>
        <p:sp>
          <p:nvSpPr>
            <p:cNvPr id="129" name="Oval 52">
              <a:extLst>
                <a:ext uri="{FF2B5EF4-FFF2-40B4-BE49-F238E27FC236}">
                  <a16:creationId xmlns:a16="http://schemas.microsoft.com/office/drawing/2014/main" id="{8730B7BA-6ECA-4B2B-8DF9-38DAA42C1417}"/>
                </a:ext>
              </a:extLst>
            </p:cNvPr>
            <p:cNvSpPr>
              <a:spLocks noChangeArrowheads="1"/>
            </p:cNvSpPr>
            <p:nvPr/>
          </p:nvSpPr>
          <p:spPr bwMode="auto">
            <a:xfrm>
              <a:off x="5453" y="3453"/>
              <a:ext cx="100" cy="9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30" name="Oval 53">
              <a:extLst>
                <a:ext uri="{FF2B5EF4-FFF2-40B4-BE49-F238E27FC236}">
                  <a16:creationId xmlns:a16="http://schemas.microsoft.com/office/drawing/2014/main" id="{F4701AD6-01D9-43E9-B0A1-6861064A9DD4}"/>
                </a:ext>
              </a:extLst>
            </p:cNvPr>
            <p:cNvSpPr>
              <a:spLocks noChangeArrowheads="1"/>
            </p:cNvSpPr>
            <p:nvPr/>
          </p:nvSpPr>
          <p:spPr bwMode="auto">
            <a:xfrm>
              <a:off x="5402" y="3607"/>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31" name="Freeform 54">
              <a:extLst>
                <a:ext uri="{FF2B5EF4-FFF2-40B4-BE49-F238E27FC236}">
                  <a16:creationId xmlns:a16="http://schemas.microsoft.com/office/drawing/2014/main" id="{C6EDFB84-A71F-43F9-82B7-2388F68640B1}"/>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32" name="Rectangle 55">
              <a:extLst>
                <a:ext uri="{FF2B5EF4-FFF2-40B4-BE49-F238E27FC236}">
                  <a16:creationId xmlns:a16="http://schemas.microsoft.com/office/drawing/2014/main" id="{0F89CA66-E92D-4FEF-B641-66E39F436386}"/>
                </a:ext>
              </a:extLst>
            </p:cNvPr>
            <p:cNvSpPr>
              <a:spLocks noChangeArrowheads="1"/>
            </p:cNvSpPr>
            <p:nvPr/>
          </p:nvSpPr>
          <p:spPr bwMode="auto">
            <a:xfrm>
              <a:off x="5452" y="3507"/>
              <a:ext cx="100"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33" name="Rectangle 56">
              <a:extLst>
                <a:ext uri="{FF2B5EF4-FFF2-40B4-BE49-F238E27FC236}">
                  <a16:creationId xmlns:a16="http://schemas.microsoft.com/office/drawing/2014/main" id="{12A703E6-6D44-49D2-ACBD-D26730BF9476}"/>
                </a:ext>
              </a:extLst>
            </p:cNvPr>
            <p:cNvSpPr>
              <a:spLocks noChangeArrowheads="1"/>
            </p:cNvSpPr>
            <p:nvPr/>
          </p:nvSpPr>
          <p:spPr bwMode="auto">
            <a:xfrm>
              <a:off x="5433" y="3779"/>
              <a:ext cx="138" cy="1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34" name="Rectangle 57">
              <a:extLst>
                <a:ext uri="{FF2B5EF4-FFF2-40B4-BE49-F238E27FC236}">
                  <a16:creationId xmlns:a16="http://schemas.microsoft.com/office/drawing/2014/main" id="{A78FF124-4A31-4071-A015-2BC1B23E1E9B}"/>
                </a:ext>
              </a:extLst>
            </p:cNvPr>
            <p:cNvSpPr>
              <a:spLocks noChangeArrowheads="1"/>
            </p:cNvSpPr>
            <p:nvPr/>
          </p:nvSpPr>
          <p:spPr bwMode="auto">
            <a:xfrm>
              <a:off x="5468" y="3604"/>
              <a:ext cx="76" cy="2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35" name="Rectangle 58">
              <a:extLst>
                <a:ext uri="{FF2B5EF4-FFF2-40B4-BE49-F238E27FC236}">
                  <a16:creationId xmlns:a16="http://schemas.microsoft.com/office/drawing/2014/main" id="{4086E680-1F22-4BCE-9AAE-97B7077B7513}"/>
                </a:ext>
              </a:extLst>
            </p:cNvPr>
            <p:cNvSpPr>
              <a:spLocks noChangeArrowheads="1"/>
            </p:cNvSpPr>
            <p:nvPr/>
          </p:nvSpPr>
          <p:spPr bwMode="auto">
            <a:xfrm>
              <a:off x="5463" y="3501"/>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grpSp>
      <p:grpSp>
        <p:nvGrpSpPr>
          <p:cNvPr id="112" name="Group 51">
            <a:extLst>
              <a:ext uri="{FF2B5EF4-FFF2-40B4-BE49-F238E27FC236}">
                <a16:creationId xmlns:a16="http://schemas.microsoft.com/office/drawing/2014/main" id="{B00D4935-B152-4233-B885-35A4CFDDA642}"/>
              </a:ext>
            </a:extLst>
          </p:cNvPr>
          <p:cNvGrpSpPr>
            <a:grpSpLocks/>
          </p:cNvGrpSpPr>
          <p:nvPr/>
        </p:nvGrpSpPr>
        <p:grpSpPr bwMode="auto">
          <a:xfrm rot="812674">
            <a:off x="6330386" y="5195116"/>
            <a:ext cx="149101" cy="482526"/>
            <a:chOff x="5403" y="3457"/>
            <a:chExt cx="209" cy="755"/>
          </a:xfrm>
        </p:grpSpPr>
        <p:sp>
          <p:nvSpPr>
            <p:cNvPr id="122" name="Oval 52">
              <a:extLst>
                <a:ext uri="{FF2B5EF4-FFF2-40B4-BE49-F238E27FC236}">
                  <a16:creationId xmlns:a16="http://schemas.microsoft.com/office/drawing/2014/main" id="{D734AAED-0EA8-476D-A608-6CB3725ABE0E}"/>
                </a:ext>
              </a:extLst>
            </p:cNvPr>
            <p:cNvSpPr>
              <a:spLocks noChangeArrowheads="1"/>
            </p:cNvSpPr>
            <p:nvPr/>
          </p:nvSpPr>
          <p:spPr bwMode="auto">
            <a:xfrm>
              <a:off x="5452" y="3457"/>
              <a:ext cx="100" cy="97"/>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23" name="Oval 53">
              <a:extLst>
                <a:ext uri="{FF2B5EF4-FFF2-40B4-BE49-F238E27FC236}">
                  <a16:creationId xmlns:a16="http://schemas.microsoft.com/office/drawing/2014/main" id="{B86B48A9-85C9-4A94-A749-C5EFD596F58D}"/>
                </a:ext>
              </a:extLst>
            </p:cNvPr>
            <p:cNvSpPr>
              <a:spLocks noChangeArrowheads="1"/>
            </p:cNvSpPr>
            <p:nvPr/>
          </p:nvSpPr>
          <p:spPr bwMode="auto">
            <a:xfrm>
              <a:off x="5402"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24" name="Freeform 54">
              <a:extLst>
                <a:ext uri="{FF2B5EF4-FFF2-40B4-BE49-F238E27FC236}">
                  <a16:creationId xmlns:a16="http://schemas.microsoft.com/office/drawing/2014/main" id="{4DB5BD44-E719-4AE0-BD88-16CC38B187D9}"/>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25" name="Rectangle 55">
              <a:extLst>
                <a:ext uri="{FF2B5EF4-FFF2-40B4-BE49-F238E27FC236}">
                  <a16:creationId xmlns:a16="http://schemas.microsoft.com/office/drawing/2014/main" id="{4D920C80-B0DD-46ED-A54E-C1165DE98237}"/>
                </a:ext>
              </a:extLst>
            </p:cNvPr>
            <p:cNvSpPr>
              <a:spLocks noChangeArrowheads="1"/>
            </p:cNvSpPr>
            <p:nvPr/>
          </p:nvSpPr>
          <p:spPr bwMode="auto">
            <a:xfrm>
              <a:off x="5453" y="3508"/>
              <a:ext cx="100"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26" name="Rectangle 56">
              <a:extLst>
                <a:ext uri="{FF2B5EF4-FFF2-40B4-BE49-F238E27FC236}">
                  <a16:creationId xmlns:a16="http://schemas.microsoft.com/office/drawing/2014/main" id="{0BBFD212-9302-4C58-B3C9-50E7DD3F3A92}"/>
                </a:ext>
              </a:extLst>
            </p:cNvPr>
            <p:cNvSpPr>
              <a:spLocks noChangeArrowheads="1"/>
            </p:cNvSpPr>
            <p:nvPr/>
          </p:nvSpPr>
          <p:spPr bwMode="auto">
            <a:xfrm>
              <a:off x="5435" y="3779"/>
              <a:ext cx="138" cy="1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27" name="Rectangle 57">
              <a:extLst>
                <a:ext uri="{FF2B5EF4-FFF2-40B4-BE49-F238E27FC236}">
                  <a16:creationId xmlns:a16="http://schemas.microsoft.com/office/drawing/2014/main" id="{F45FD322-99CB-483E-81C0-7AF25A9954ED}"/>
                </a:ext>
              </a:extLst>
            </p:cNvPr>
            <p:cNvSpPr>
              <a:spLocks noChangeArrowheads="1"/>
            </p:cNvSpPr>
            <p:nvPr/>
          </p:nvSpPr>
          <p:spPr bwMode="auto">
            <a:xfrm>
              <a:off x="5469" y="3608"/>
              <a:ext cx="76" cy="2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28" name="Rectangle 58">
              <a:extLst>
                <a:ext uri="{FF2B5EF4-FFF2-40B4-BE49-F238E27FC236}">
                  <a16:creationId xmlns:a16="http://schemas.microsoft.com/office/drawing/2014/main" id="{7FECC65F-380C-4560-A630-C9B923916164}"/>
                </a:ext>
              </a:extLst>
            </p:cNvPr>
            <p:cNvSpPr>
              <a:spLocks noChangeArrowheads="1"/>
            </p:cNvSpPr>
            <p:nvPr/>
          </p:nvSpPr>
          <p:spPr bwMode="auto">
            <a:xfrm>
              <a:off x="5464"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grpSp>
      <p:grpSp>
        <p:nvGrpSpPr>
          <p:cNvPr id="113" name="Group 51">
            <a:extLst>
              <a:ext uri="{FF2B5EF4-FFF2-40B4-BE49-F238E27FC236}">
                <a16:creationId xmlns:a16="http://schemas.microsoft.com/office/drawing/2014/main" id="{123D9D3A-E7AA-4CB1-A197-046E6F7B1A6D}"/>
              </a:ext>
            </a:extLst>
          </p:cNvPr>
          <p:cNvGrpSpPr>
            <a:grpSpLocks/>
          </p:cNvGrpSpPr>
          <p:nvPr/>
        </p:nvGrpSpPr>
        <p:grpSpPr bwMode="auto">
          <a:xfrm rot="812674">
            <a:off x="6756475" y="5469643"/>
            <a:ext cx="149101" cy="482526"/>
            <a:chOff x="5403" y="3457"/>
            <a:chExt cx="209" cy="755"/>
          </a:xfrm>
        </p:grpSpPr>
        <p:sp>
          <p:nvSpPr>
            <p:cNvPr id="115" name="Oval 52">
              <a:extLst>
                <a:ext uri="{FF2B5EF4-FFF2-40B4-BE49-F238E27FC236}">
                  <a16:creationId xmlns:a16="http://schemas.microsoft.com/office/drawing/2014/main" id="{FC55BCC2-FD5F-41C6-8FEF-211B50546C46}"/>
                </a:ext>
              </a:extLst>
            </p:cNvPr>
            <p:cNvSpPr>
              <a:spLocks noChangeArrowheads="1"/>
            </p:cNvSpPr>
            <p:nvPr/>
          </p:nvSpPr>
          <p:spPr bwMode="auto">
            <a:xfrm>
              <a:off x="5454" y="3453"/>
              <a:ext cx="100" cy="9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16" name="Oval 53">
              <a:extLst>
                <a:ext uri="{FF2B5EF4-FFF2-40B4-BE49-F238E27FC236}">
                  <a16:creationId xmlns:a16="http://schemas.microsoft.com/office/drawing/2014/main" id="{A7C9AFD7-A013-41D6-9AC8-F47553B13269}"/>
                </a:ext>
              </a:extLst>
            </p:cNvPr>
            <p:cNvSpPr>
              <a:spLocks noChangeArrowheads="1"/>
            </p:cNvSpPr>
            <p:nvPr/>
          </p:nvSpPr>
          <p:spPr bwMode="auto">
            <a:xfrm>
              <a:off x="5402" y="3607"/>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17" name="Freeform 54">
              <a:extLst>
                <a:ext uri="{FF2B5EF4-FFF2-40B4-BE49-F238E27FC236}">
                  <a16:creationId xmlns:a16="http://schemas.microsoft.com/office/drawing/2014/main" id="{06CF8838-F63B-4380-8B8B-1912C6F19B62}"/>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18" name="Rectangle 55">
              <a:extLst>
                <a:ext uri="{FF2B5EF4-FFF2-40B4-BE49-F238E27FC236}">
                  <a16:creationId xmlns:a16="http://schemas.microsoft.com/office/drawing/2014/main" id="{9D6FE5E3-D545-4479-BE79-2A352AA60EFB}"/>
                </a:ext>
              </a:extLst>
            </p:cNvPr>
            <p:cNvSpPr>
              <a:spLocks noChangeArrowheads="1"/>
            </p:cNvSpPr>
            <p:nvPr/>
          </p:nvSpPr>
          <p:spPr bwMode="auto">
            <a:xfrm>
              <a:off x="5456" y="3509"/>
              <a:ext cx="100"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19" name="Rectangle 56">
              <a:extLst>
                <a:ext uri="{FF2B5EF4-FFF2-40B4-BE49-F238E27FC236}">
                  <a16:creationId xmlns:a16="http://schemas.microsoft.com/office/drawing/2014/main" id="{A71C6BCF-E761-45E6-9810-EB2DE54C7F23}"/>
                </a:ext>
              </a:extLst>
            </p:cNvPr>
            <p:cNvSpPr>
              <a:spLocks noChangeArrowheads="1"/>
            </p:cNvSpPr>
            <p:nvPr/>
          </p:nvSpPr>
          <p:spPr bwMode="auto">
            <a:xfrm>
              <a:off x="5435" y="3776"/>
              <a:ext cx="138" cy="1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20" name="Rectangle 57">
              <a:extLst>
                <a:ext uri="{FF2B5EF4-FFF2-40B4-BE49-F238E27FC236}">
                  <a16:creationId xmlns:a16="http://schemas.microsoft.com/office/drawing/2014/main" id="{C248A420-D5FA-4A0B-B390-74FD9111A1CA}"/>
                </a:ext>
              </a:extLst>
            </p:cNvPr>
            <p:cNvSpPr>
              <a:spLocks noChangeArrowheads="1"/>
            </p:cNvSpPr>
            <p:nvPr/>
          </p:nvSpPr>
          <p:spPr bwMode="auto">
            <a:xfrm>
              <a:off x="5468" y="3604"/>
              <a:ext cx="76" cy="2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sp>
          <p:nvSpPr>
            <p:cNvPr id="121" name="Rectangle 58">
              <a:extLst>
                <a:ext uri="{FF2B5EF4-FFF2-40B4-BE49-F238E27FC236}">
                  <a16:creationId xmlns:a16="http://schemas.microsoft.com/office/drawing/2014/main" id="{2ABECF8C-AFF7-4BE8-9495-61840D6863CE}"/>
                </a:ext>
              </a:extLst>
            </p:cNvPr>
            <p:cNvSpPr>
              <a:spLocks noChangeArrowheads="1"/>
            </p:cNvSpPr>
            <p:nvPr/>
          </p:nvSpPr>
          <p:spPr bwMode="auto">
            <a:xfrm>
              <a:off x="5463" y="3500"/>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cs typeface="ＭＳ Ｐゴシック" panose="020B0600070205080204" pitchFamily="34" charset="-128"/>
                </a:defRPr>
              </a:lvl9pPr>
            </a:lstStyle>
            <a:p>
              <a:pPr eaLnBrk="1" hangingPunct="1">
                <a:spcBef>
                  <a:spcPct val="0"/>
                </a:spcBef>
                <a:buFontTx/>
                <a:buNone/>
                <a:defRPr/>
              </a:pPr>
              <a:endParaRPr lang="en-US" altLang="en-US" sz="1886"/>
            </a:p>
          </p:txBody>
        </p:sp>
      </p:grpSp>
      <p:grpSp>
        <p:nvGrpSpPr>
          <p:cNvPr id="136" name="Group 226">
            <a:extLst>
              <a:ext uri="{FF2B5EF4-FFF2-40B4-BE49-F238E27FC236}">
                <a16:creationId xmlns:a16="http://schemas.microsoft.com/office/drawing/2014/main" id="{59FAF8B8-34C3-4ABC-BA58-09409937B5E3}"/>
              </a:ext>
            </a:extLst>
          </p:cNvPr>
          <p:cNvGrpSpPr>
            <a:grpSpLocks/>
          </p:cNvGrpSpPr>
          <p:nvPr/>
        </p:nvGrpSpPr>
        <p:grpSpPr bwMode="auto">
          <a:xfrm>
            <a:off x="2717800" y="6024562"/>
            <a:ext cx="239713" cy="903288"/>
            <a:chOff x="2667000" y="1219200"/>
            <a:chExt cx="228599" cy="862013"/>
          </a:xfrm>
        </p:grpSpPr>
        <p:sp>
          <p:nvSpPr>
            <p:cNvPr id="137" name="Line 381">
              <a:extLst>
                <a:ext uri="{FF2B5EF4-FFF2-40B4-BE49-F238E27FC236}">
                  <a16:creationId xmlns:a16="http://schemas.microsoft.com/office/drawing/2014/main" id="{83CBB2CD-1A97-4D6D-815A-06C4009ADAAE}"/>
                </a:ext>
              </a:extLst>
            </p:cNvPr>
            <p:cNvSpPr>
              <a:spLocks noChangeShapeType="1"/>
            </p:cNvSpPr>
            <p:nvPr/>
          </p:nvSpPr>
          <p:spPr bwMode="auto">
            <a:xfrm>
              <a:off x="2678113" y="1684338"/>
              <a:ext cx="0" cy="396875"/>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Line 382">
              <a:extLst>
                <a:ext uri="{FF2B5EF4-FFF2-40B4-BE49-F238E27FC236}">
                  <a16:creationId xmlns:a16="http://schemas.microsoft.com/office/drawing/2014/main" id="{7B5ECE2F-F14E-4CB3-AD74-4232EC4BA23A}"/>
                </a:ext>
              </a:extLst>
            </p:cNvPr>
            <p:cNvSpPr>
              <a:spLocks noChangeShapeType="1"/>
            </p:cNvSpPr>
            <p:nvPr/>
          </p:nvSpPr>
          <p:spPr bwMode="auto">
            <a:xfrm>
              <a:off x="2876550" y="1617663"/>
              <a:ext cx="0" cy="398463"/>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 name="Freeform 384">
              <a:extLst>
                <a:ext uri="{FF2B5EF4-FFF2-40B4-BE49-F238E27FC236}">
                  <a16:creationId xmlns:a16="http://schemas.microsoft.com/office/drawing/2014/main" id="{DE9EC42E-CEA8-451A-9D4C-C3B1345FCB5B}"/>
                </a:ext>
              </a:extLst>
            </p:cNvPr>
            <p:cNvSpPr>
              <a:spLocks/>
            </p:cNvSpPr>
            <p:nvPr/>
          </p:nvSpPr>
          <p:spPr bwMode="auto">
            <a:xfrm>
              <a:off x="2667000" y="1219200"/>
              <a:ext cx="223838" cy="577850"/>
            </a:xfrm>
            <a:custGeom>
              <a:avLst/>
              <a:gdLst>
                <a:gd name="T0" fmla="*/ 2147483646 w 141"/>
                <a:gd name="T1" fmla="*/ 2147483646 h 364"/>
                <a:gd name="T2" fmla="*/ 2147483646 w 141"/>
                <a:gd name="T3" fmla="*/ 0 h 364"/>
                <a:gd name="T4" fmla="*/ 2147483646 w 141"/>
                <a:gd name="T5" fmla="*/ 2147483646 h 364"/>
                <a:gd name="T6" fmla="*/ 2147483646 w 141"/>
                <a:gd name="T7" fmla="*/ 2147483646 h 364"/>
                <a:gd name="T8" fmla="*/ 2147483646 w 141"/>
                <a:gd name="T9" fmla="*/ 2147483646 h 364"/>
                <a:gd name="T10" fmla="*/ 2147483646 w 141"/>
                <a:gd name="T11" fmla="*/ 2147483646 h 364"/>
                <a:gd name="T12" fmla="*/ 2147483646 w 141"/>
                <a:gd name="T13" fmla="*/ 2147483646 h 364"/>
                <a:gd name="T14" fmla="*/ 2147483646 w 141"/>
                <a:gd name="T15" fmla="*/ 2147483646 h 364"/>
                <a:gd name="T16" fmla="*/ 0 w 141"/>
                <a:gd name="T17" fmla="*/ 2147483646 h 364"/>
                <a:gd name="T18" fmla="*/ 0 w 141"/>
                <a:gd name="T19" fmla="*/ 2147483646 h 364"/>
                <a:gd name="T20" fmla="*/ 2147483646 w 141"/>
                <a:gd name="T21" fmla="*/ 2147483646 h 364"/>
                <a:gd name="T22" fmla="*/ 2147483646 w 141"/>
                <a:gd name="T23" fmla="*/ 2147483646 h 364"/>
                <a:gd name="T24" fmla="*/ 2147483646 w 141"/>
                <a:gd name="T25" fmla="*/ 2147483646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40" name="Freeform 385">
              <a:extLst>
                <a:ext uri="{FF2B5EF4-FFF2-40B4-BE49-F238E27FC236}">
                  <a16:creationId xmlns:a16="http://schemas.microsoft.com/office/drawing/2014/main" id="{5602F032-7A4F-4081-B49D-FF660CE09C93}"/>
                </a:ext>
              </a:extLst>
            </p:cNvPr>
            <p:cNvSpPr>
              <a:spLocks/>
            </p:cNvSpPr>
            <p:nvPr/>
          </p:nvSpPr>
          <p:spPr bwMode="auto">
            <a:xfrm>
              <a:off x="2667000" y="1323976"/>
              <a:ext cx="88900" cy="468312"/>
            </a:xfrm>
            <a:custGeom>
              <a:avLst/>
              <a:gdLst>
                <a:gd name="T0" fmla="*/ 0 w 10000"/>
                <a:gd name="T1" fmla="*/ 2147483646 h 10424"/>
                <a:gd name="T2" fmla="*/ 2147483646 w 10000"/>
                <a:gd name="T3" fmla="*/ 2147483646 h 10424"/>
                <a:gd name="T4" fmla="*/ 2147483646 w 10000"/>
                <a:gd name="T5" fmla="*/ 2147483646 h 10424"/>
                <a:gd name="T6" fmla="*/ 2147483646 w 10000"/>
                <a:gd name="T7" fmla="*/ 0 h 10424"/>
                <a:gd name="T8" fmla="*/ 2147483646 w 10000"/>
                <a:gd name="T9" fmla="*/ 2147483646 h 10424"/>
                <a:gd name="T10" fmla="*/ 0 w 10000"/>
                <a:gd name="T11" fmla="*/ 2147483646 h 10424"/>
                <a:gd name="T12" fmla="*/ 0 w 10000"/>
                <a:gd name="T13" fmla="*/ 2147483646 h 104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0" h="10424">
                  <a:moveTo>
                    <a:pt x="0" y="8551"/>
                  </a:moveTo>
                  <a:lnTo>
                    <a:pt x="6429" y="10424"/>
                  </a:lnTo>
                  <a:lnTo>
                    <a:pt x="10000" y="10212"/>
                  </a:lnTo>
                  <a:lnTo>
                    <a:pt x="9643" y="0"/>
                  </a:lnTo>
                  <a:lnTo>
                    <a:pt x="5000" y="495"/>
                  </a:lnTo>
                  <a:lnTo>
                    <a:pt x="0" y="2014"/>
                  </a:lnTo>
                  <a:lnTo>
                    <a:pt x="0" y="8551"/>
                  </a:lnTo>
                  <a:close/>
                </a:path>
              </a:pathLst>
            </a:custGeom>
            <a:solidFill>
              <a:schemeClr val="tx1"/>
            </a:solidFill>
            <a:ln w="0">
              <a:solidFill>
                <a:schemeClr val="tx1"/>
              </a:solidFill>
              <a:round/>
              <a:headEnd/>
              <a:tailEnd/>
            </a:ln>
          </p:spPr>
          <p:txBody>
            <a:bodyPr/>
            <a:lstStyle/>
            <a:p>
              <a:endParaRPr lang="en-US"/>
            </a:p>
          </p:txBody>
        </p:sp>
        <p:sp>
          <p:nvSpPr>
            <p:cNvPr id="141" name="Freeform 386">
              <a:extLst>
                <a:ext uri="{FF2B5EF4-FFF2-40B4-BE49-F238E27FC236}">
                  <a16:creationId xmlns:a16="http://schemas.microsoft.com/office/drawing/2014/main" id="{33234422-B645-439A-AD51-7AE09C6A4D57}"/>
                </a:ext>
              </a:extLst>
            </p:cNvPr>
            <p:cNvSpPr>
              <a:spLocks/>
            </p:cNvSpPr>
            <p:nvPr/>
          </p:nvSpPr>
          <p:spPr bwMode="auto">
            <a:xfrm>
              <a:off x="2828924" y="1306506"/>
              <a:ext cx="66675" cy="449269"/>
            </a:xfrm>
            <a:custGeom>
              <a:avLst/>
              <a:gdLst>
                <a:gd name="T0" fmla="*/ 0 w 10500"/>
                <a:gd name="T1" fmla="*/ 0 h 10180"/>
                <a:gd name="T2" fmla="*/ 2147483646 w 10500"/>
                <a:gd name="T3" fmla="*/ 2147483646 h 10180"/>
                <a:gd name="T4" fmla="*/ 2147483646 w 10500"/>
                <a:gd name="T5" fmla="*/ 2147483646 h 10180"/>
                <a:gd name="T6" fmla="*/ 2147483646 w 10500"/>
                <a:gd name="T7" fmla="*/ 2147483646 h 10180"/>
                <a:gd name="T8" fmla="*/ 2147483646 w 10500"/>
                <a:gd name="T9" fmla="*/ 2147483646 h 10180"/>
                <a:gd name="T10" fmla="*/ 1321762400 w 10500"/>
                <a:gd name="T11" fmla="*/ 2147483646 h 10180"/>
                <a:gd name="T12" fmla="*/ 0 w 10500"/>
                <a:gd name="T13" fmla="*/ 0 h 101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00" h="10180">
                  <a:moveTo>
                    <a:pt x="0" y="0"/>
                  </a:moveTo>
                  <a:lnTo>
                    <a:pt x="5000" y="180"/>
                  </a:lnTo>
                  <a:lnTo>
                    <a:pt x="10500" y="1043"/>
                  </a:lnTo>
                  <a:lnTo>
                    <a:pt x="9750" y="7590"/>
                  </a:lnTo>
                  <a:lnTo>
                    <a:pt x="5750" y="9784"/>
                  </a:lnTo>
                  <a:lnTo>
                    <a:pt x="500" y="10180"/>
                  </a:lnTo>
                  <a:cubicBezTo>
                    <a:pt x="333" y="6787"/>
                    <a:pt x="167" y="3393"/>
                    <a:pt x="0" y="0"/>
                  </a:cubicBezTo>
                  <a:close/>
                </a:path>
              </a:pathLst>
            </a:custGeom>
            <a:solidFill>
              <a:schemeClr val="tx1"/>
            </a:solidFill>
            <a:ln w="0">
              <a:solidFill>
                <a:schemeClr val="tx1"/>
              </a:solidFill>
              <a:round/>
              <a:headEnd/>
              <a:tailEnd/>
            </a:ln>
          </p:spPr>
          <p:txBody>
            <a:bodyPr/>
            <a:lstStyle/>
            <a:p>
              <a:endParaRPr lang="en-US"/>
            </a:p>
          </p:txBody>
        </p:sp>
      </p:grpSp>
      <p:grpSp>
        <p:nvGrpSpPr>
          <p:cNvPr id="142" name="Group 240">
            <a:extLst>
              <a:ext uri="{FF2B5EF4-FFF2-40B4-BE49-F238E27FC236}">
                <a16:creationId xmlns:a16="http://schemas.microsoft.com/office/drawing/2014/main" id="{6FA295A7-A6D4-456C-BEDB-A189ACDE416C}"/>
              </a:ext>
            </a:extLst>
          </p:cNvPr>
          <p:cNvGrpSpPr>
            <a:grpSpLocks/>
          </p:cNvGrpSpPr>
          <p:nvPr/>
        </p:nvGrpSpPr>
        <p:grpSpPr bwMode="auto">
          <a:xfrm>
            <a:off x="4965700" y="5594350"/>
            <a:ext cx="236538" cy="900112"/>
            <a:chOff x="228600" y="1219200"/>
            <a:chExt cx="226022" cy="858838"/>
          </a:xfrm>
        </p:grpSpPr>
        <p:grpSp>
          <p:nvGrpSpPr>
            <p:cNvPr id="143" name="Group 221">
              <a:extLst>
                <a:ext uri="{FF2B5EF4-FFF2-40B4-BE49-F238E27FC236}">
                  <a16:creationId xmlns:a16="http://schemas.microsoft.com/office/drawing/2014/main" id="{8851D37B-EA02-41D2-94BA-0649FB27310C}"/>
                </a:ext>
              </a:extLst>
            </p:cNvPr>
            <p:cNvGrpSpPr>
              <a:grpSpLocks/>
            </p:cNvGrpSpPr>
            <p:nvPr/>
          </p:nvGrpSpPr>
          <p:grpSpPr bwMode="auto">
            <a:xfrm>
              <a:off x="228600" y="1219200"/>
              <a:ext cx="222250" cy="858838"/>
              <a:chOff x="228600" y="1219200"/>
              <a:chExt cx="222250" cy="858838"/>
            </a:xfrm>
          </p:grpSpPr>
          <p:sp>
            <p:nvSpPr>
              <p:cNvPr id="147" name="Line 293">
                <a:extLst>
                  <a:ext uri="{FF2B5EF4-FFF2-40B4-BE49-F238E27FC236}">
                    <a16:creationId xmlns:a16="http://schemas.microsoft.com/office/drawing/2014/main" id="{ACC5B57F-9FEF-4C47-9FE4-167D5AD0056C}"/>
                  </a:ext>
                </a:extLst>
              </p:cNvPr>
              <p:cNvSpPr>
                <a:spLocks noChangeShapeType="1"/>
              </p:cNvSpPr>
              <p:nvPr/>
            </p:nvSpPr>
            <p:spPr bwMode="auto">
              <a:xfrm>
                <a:off x="234950" y="1684338"/>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Line 294">
                <a:extLst>
                  <a:ext uri="{FF2B5EF4-FFF2-40B4-BE49-F238E27FC236}">
                    <a16:creationId xmlns:a16="http://schemas.microsoft.com/office/drawing/2014/main" id="{3A82E25A-A41F-4EE3-AD3E-D8AAF63B3192}"/>
                  </a:ext>
                </a:extLst>
              </p:cNvPr>
              <p:cNvSpPr>
                <a:spLocks noChangeShapeType="1"/>
              </p:cNvSpPr>
              <p:nvPr/>
            </p:nvSpPr>
            <p:spPr bwMode="auto">
              <a:xfrm>
                <a:off x="439738" y="1624013"/>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9" name="Freeform 295">
                <a:extLst>
                  <a:ext uri="{FF2B5EF4-FFF2-40B4-BE49-F238E27FC236}">
                    <a16:creationId xmlns:a16="http://schemas.microsoft.com/office/drawing/2014/main" id="{CFEFDB4B-6622-44B0-A5EA-4745B74B31A1}"/>
                  </a:ext>
                </a:extLst>
              </p:cNvPr>
              <p:cNvSpPr>
                <a:spLocks/>
              </p:cNvSpPr>
              <p:nvPr/>
            </p:nvSpPr>
            <p:spPr bwMode="auto">
              <a:xfrm>
                <a:off x="228600" y="1219200"/>
                <a:ext cx="222250" cy="577850"/>
              </a:xfrm>
              <a:custGeom>
                <a:avLst/>
                <a:gdLst>
                  <a:gd name="T0" fmla="*/ 2147483646 w 173"/>
                  <a:gd name="T1" fmla="*/ 2147483646 h 375"/>
                  <a:gd name="T2" fmla="*/ 2147483646 w 173"/>
                  <a:gd name="T3" fmla="*/ 0 h 375"/>
                  <a:gd name="T4" fmla="*/ 2147483646 w 173"/>
                  <a:gd name="T5" fmla="*/ 2147483646 h 375"/>
                  <a:gd name="T6" fmla="*/ 2147483646 w 173"/>
                  <a:gd name="T7" fmla="*/ 2147483646 h 375"/>
                  <a:gd name="T8" fmla="*/ 2147483646 w 173"/>
                  <a:gd name="T9" fmla="*/ 2147483646 h 375"/>
                  <a:gd name="T10" fmla="*/ 2147483646 w 173"/>
                  <a:gd name="T11" fmla="*/ 2147483646 h 375"/>
                  <a:gd name="T12" fmla="*/ 2147483646 w 173"/>
                  <a:gd name="T13" fmla="*/ 2147483646 h 375"/>
                  <a:gd name="T14" fmla="*/ 2147483646 w 173"/>
                  <a:gd name="T15" fmla="*/ 2147483646 h 375"/>
                  <a:gd name="T16" fmla="*/ 0 w 173"/>
                  <a:gd name="T17" fmla="*/ 2147483646 h 375"/>
                  <a:gd name="T18" fmla="*/ 0 w 173"/>
                  <a:gd name="T19" fmla="*/ 2147483646 h 375"/>
                  <a:gd name="T20" fmla="*/ 2147483646 w 173"/>
                  <a:gd name="T21" fmla="*/ 2147483646 h 375"/>
                  <a:gd name="T22" fmla="*/ 2147483646 w 173"/>
                  <a:gd name="T23" fmla="*/ 2147483646 h 375"/>
                  <a:gd name="T24" fmla="*/ 2147483646 w 173"/>
                  <a:gd name="T25" fmla="*/ 2147483646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44" name="Group 237">
              <a:extLst>
                <a:ext uri="{FF2B5EF4-FFF2-40B4-BE49-F238E27FC236}">
                  <a16:creationId xmlns:a16="http://schemas.microsoft.com/office/drawing/2014/main" id="{4152AFEF-3A0B-4967-97C7-9D12EE6EBBF2}"/>
                </a:ext>
              </a:extLst>
            </p:cNvPr>
            <p:cNvGrpSpPr>
              <a:grpSpLocks/>
            </p:cNvGrpSpPr>
            <p:nvPr/>
          </p:nvGrpSpPr>
          <p:grpSpPr bwMode="auto">
            <a:xfrm rot="-2461133">
              <a:off x="239725" y="1459841"/>
              <a:ext cx="214897" cy="114288"/>
              <a:chOff x="4827740" y="2209801"/>
              <a:chExt cx="255282" cy="152400"/>
            </a:xfrm>
          </p:grpSpPr>
          <p:pic>
            <p:nvPicPr>
              <p:cNvPr id="145" name="Picture 238">
                <a:extLst>
                  <a:ext uri="{FF2B5EF4-FFF2-40B4-BE49-F238E27FC236}">
                    <a16:creationId xmlns:a16="http://schemas.microsoft.com/office/drawing/2014/main" id="{74F5E384-A61F-4FDF-9B6F-15658B4D3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7762" y="2209801"/>
                <a:ext cx="12526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Picture 239">
                <a:extLst>
                  <a:ext uri="{FF2B5EF4-FFF2-40B4-BE49-F238E27FC236}">
                    <a16:creationId xmlns:a16="http://schemas.microsoft.com/office/drawing/2014/main" id="{AA1955CF-B3B6-4046-BAC2-1DF372C472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827740" y="2209801"/>
                <a:ext cx="12526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50" name="Group 14344">
            <a:extLst>
              <a:ext uri="{FF2B5EF4-FFF2-40B4-BE49-F238E27FC236}">
                <a16:creationId xmlns:a16="http://schemas.microsoft.com/office/drawing/2014/main" id="{08CCC140-DECC-4568-AC8A-157B7938AF6F}"/>
              </a:ext>
            </a:extLst>
          </p:cNvPr>
          <p:cNvGrpSpPr>
            <a:grpSpLocks/>
          </p:cNvGrpSpPr>
          <p:nvPr/>
        </p:nvGrpSpPr>
        <p:grpSpPr bwMode="auto">
          <a:xfrm rot="-1902054">
            <a:off x="635000" y="8423275"/>
            <a:ext cx="611188" cy="246062"/>
            <a:chOff x="4937188" y="8946534"/>
            <a:chExt cx="611187" cy="246062"/>
          </a:xfrm>
        </p:grpSpPr>
        <p:sp>
          <p:nvSpPr>
            <p:cNvPr id="151" name="TextBox 1">
              <a:extLst>
                <a:ext uri="{FF2B5EF4-FFF2-40B4-BE49-F238E27FC236}">
                  <a16:creationId xmlns:a16="http://schemas.microsoft.com/office/drawing/2014/main" id="{07497AED-DEC4-4F80-9921-CFE9D8820799}"/>
                </a:ext>
              </a:extLst>
            </p:cNvPr>
            <p:cNvSpPr txBox="1">
              <a:spLocks noChangeArrowheads="1"/>
            </p:cNvSpPr>
            <p:nvPr/>
          </p:nvSpPr>
          <p:spPr bwMode="auto">
            <a:xfrm>
              <a:off x="4937188" y="8946534"/>
              <a:ext cx="6111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000" b="1"/>
                <a:t>START</a:t>
              </a:r>
            </a:p>
          </p:txBody>
        </p:sp>
        <p:cxnSp>
          <p:nvCxnSpPr>
            <p:cNvPr id="152" name="Straight Connector 151">
              <a:extLst>
                <a:ext uri="{FF2B5EF4-FFF2-40B4-BE49-F238E27FC236}">
                  <a16:creationId xmlns:a16="http://schemas.microsoft.com/office/drawing/2014/main" id="{FBB1789A-4FFB-457A-8D88-2D20F86F8168}"/>
                </a:ext>
              </a:extLst>
            </p:cNvPr>
            <p:cNvCxnSpPr>
              <a:cxnSpLocks/>
            </p:cNvCxnSpPr>
            <p:nvPr/>
          </p:nvCxnSpPr>
          <p:spPr>
            <a:xfrm>
              <a:off x="4965345" y="8943360"/>
              <a:ext cx="554037" cy="0"/>
            </a:xfrm>
            <a:prstGeom prst="lin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cxnSp>
      </p:grpSp>
      <p:sp>
        <p:nvSpPr>
          <p:cNvPr id="153" name="TextBox 152">
            <a:extLst>
              <a:ext uri="{FF2B5EF4-FFF2-40B4-BE49-F238E27FC236}">
                <a16:creationId xmlns:a16="http://schemas.microsoft.com/office/drawing/2014/main" id="{0377DBE0-F21A-432C-B8C9-C8D8FF90769D}"/>
              </a:ext>
            </a:extLst>
          </p:cNvPr>
          <p:cNvSpPr txBox="1"/>
          <p:nvPr/>
        </p:nvSpPr>
        <p:spPr>
          <a:xfrm>
            <a:off x="6705858" y="5056784"/>
            <a:ext cx="671512" cy="369332"/>
          </a:xfrm>
          <a:prstGeom prst="rect">
            <a:avLst/>
          </a:prstGeom>
          <a:noFill/>
        </p:spPr>
        <p:txBody>
          <a:bodyPr wrap="square" rtlCol="0">
            <a:spAutoFit/>
          </a:bodyPr>
          <a:lstStyle/>
          <a:p>
            <a:r>
              <a:rPr lang="en-US" b="1" dirty="0"/>
              <a:t>PP4</a:t>
            </a:r>
          </a:p>
        </p:txBody>
      </p:sp>
      <p:sp>
        <p:nvSpPr>
          <p:cNvPr id="154" name="TextBox 153">
            <a:extLst>
              <a:ext uri="{FF2B5EF4-FFF2-40B4-BE49-F238E27FC236}">
                <a16:creationId xmlns:a16="http://schemas.microsoft.com/office/drawing/2014/main" id="{EECD1BF2-C80E-4E89-A208-09893E57BF4B}"/>
              </a:ext>
            </a:extLst>
          </p:cNvPr>
          <p:cNvSpPr txBox="1"/>
          <p:nvPr/>
        </p:nvSpPr>
        <p:spPr>
          <a:xfrm>
            <a:off x="6168667" y="4682859"/>
            <a:ext cx="671512" cy="369332"/>
          </a:xfrm>
          <a:prstGeom prst="rect">
            <a:avLst/>
          </a:prstGeom>
          <a:noFill/>
        </p:spPr>
        <p:txBody>
          <a:bodyPr wrap="square" rtlCol="0">
            <a:spAutoFit/>
          </a:bodyPr>
          <a:lstStyle/>
          <a:p>
            <a:r>
              <a:rPr lang="en-US" b="1" dirty="0"/>
              <a:t>PP3</a:t>
            </a:r>
          </a:p>
        </p:txBody>
      </p:sp>
      <p:sp>
        <p:nvSpPr>
          <p:cNvPr id="155" name="TextBox 154">
            <a:extLst>
              <a:ext uri="{FF2B5EF4-FFF2-40B4-BE49-F238E27FC236}">
                <a16:creationId xmlns:a16="http://schemas.microsoft.com/office/drawing/2014/main" id="{D33CE374-1A47-49DA-BFDB-9BC35A005E0F}"/>
              </a:ext>
            </a:extLst>
          </p:cNvPr>
          <p:cNvSpPr txBox="1"/>
          <p:nvPr/>
        </p:nvSpPr>
        <p:spPr>
          <a:xfrm>
            <a:off x="5654668" y="4723976"/>
            <a:ext cx="671512" cy="369332"/>
          </a:xfrm>
          <a:prstGeom prst="rect">
            <a:avLst/>
          </a:prstGeom>
          <a:noFill/>
        </p:spPr>
        <p:txBody>
          <a:bodyPr wrap="square" rtlCol="0">
            <a:spAutoFit/>
          </a:bodyPr>
          <a:lstStyle/>
          <a:p>
            <a:r>
              <a:rPr lang="en-US" b="1" dirty="0"/>
              <a:t>PP2</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1432</TotalTime>
  <Words>289</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180</cp:revision>
  <dcterms:created xsi:type="dcterms:W3CDTF">2002-08-21T12:11:08Z</dcterms:created>
  <dcterms:modified xsi:type="dcterms:W3CDTF">2020-03-01T20:32:07Z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