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010" autoAdjust="0"/>
  </p:normalViewPr>
  <p:slideViewPr>
    <p:cSldViewPr>
      <p:cViewPr varScale="1">
        <p:scale>
          <a:sx n="122" d="100"/>
          <a:sy n="122" d="100"/>
        </p:scale>
        <p:origin x="3880" y="2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11/25/19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3703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78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29">
            <a:extLst>
              <a:ext uri="{FF2B5EF4-FFF2-40B4-BE49-F238E27FC236}">
                <a16:creationId xmlns:a16="http://schemas.microsoft.com/office/drawing/2014/main" id="{12763B13-03D8-4FF1-9D90-8F8ECC23CAAC}"/>
              </a:ext>
            </a:extLst>
          </p:cNvPr>
          <p:cNvGrpSpPr>
            <a:grpSpLocks/>
          </p:cNvGrpSpPr>
          <p:nvPr/>
        </p:nvGrpSpPr>
        <p:grpSpPr bwMode="auto">
          <a:xfrm>
            <a:off x="641374" y="4637702"/>
            <a:ext cx="287338" cy="790575"/>
            <a:chOff x="528" y="240"/>
            <a:chExt cx="181" cy="498"/>
          </a:xfrm>
        </p:grpSpPr>
        <p:sp>
          <p:nvSpPr>
            <p:cNvPr id="154" name="Line 30">
              <a:extLst>
                <a:ext uri="{FF2B5EF4-FFF2-40B4-BE49-F238E27FC236}">
                  <a16:creationId xmlns:a16="http://schemas.microsoft.com/office/drawing/2014/main" id="{AABE76F5-796B-476D-A736-A49699D2C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31">
              <a:extLst>
                <a:ext uri="{FF2B5EF4-FFF2-40B4-BE49-F238E27FC236}">
                  <a16:creationId xmlns:a16="http://schemas.microsoft.com/office/drawing/2014/main" id="{27AD9CF7-131A-4FEB-A47B-2B58B322A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32">
              <a:extLst>
                <a:ext uri="{FF2B5EF4-FFF2-40B4-BE49-F238E27FC236}">
                  <a16:creationId xmlns:a16="http://schemas.microsoft.com/office/drawing/2014/main" id="{E4823B23-A677-4C5A-B369-DB4FE3258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219576"/>
              </p:ext>
            </p:extLst>
          </p:nvPr>
        </p:nvGraphicFramePr>
        <p:xfrm>
          <a:off x="152400" y="152400"/>
          <a:ext cx="7010400" cy="389870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3306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5: Winter Wonderland Warrior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Snow-way SNAFU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61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After a successful hike to your cabin in the snow-covered mountains, you are getting things in order when suddenly crazed anti-social hermits begin to pelt your cabin walls. First with snowballs, then they introduce heavier weaponry! Break out your trusty handgun (or PCC which would actually be a better weapon in this scenario) and protect your home.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25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at P1, squarely facing wall. PCC Stock on belt muzzle pointed at cone.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14  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7 T,   2 NT,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674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signal engage T1-T7 with 2 rounds from positions of cover.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 flipV="1">
            <a:off x="6135544" y="6413031"/>
            <a:ext cx="511421" cy="19644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3048000" y="41826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288">
            <a:extLst>
              <a:ext uri="{FF2B5EF4-FFF2-40B4-BE49-F238E27FC236}">
                <a16:creationId xmlns:a16="http://schemas.microsoft.com/office/drawing/2014/main" id="{370415DD-67E1-4C4F-BB6F-BBEA3FD23BCF}"/>
              </a:ext>
            </a:extLst>
          </p:cNvPr>
          <p:cNvGrpSpPr>
            <a:grpSpLocks/>
          </p:cNvGrpSpPr>
          <p:nvPr/>
        </p:nvGrpSpPr>
        <p:grpSpPr bwMode="auto">
          <a:xfrm>
            <a:off x="6227490" y="4534766"/>
            <a:ext cx="222250" cy="858838"/>
            <a:chOff x="384" y="816"/>
            <a:chExt cx="140" cy="541"/>
          </a:xfrm>
        </p:grpSpPr>
        <p:sp>
          <p:nvSpPr>
            <p:cNvPr id="18" name="Line 289">
              <a:extLst>
                <a:ext uri="{FF2B5EF4-FFF2-40B4-BE49-F238E27FC236}">
                  <a16:creationId xmlns:a16="http://schemas.microsoft.com/office/drawing/2014/main" id="{78D97D80-6CF6-4863-BE9F-1B2B621A00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0">
              <a:extLst>
                <a:ext uri="{FF2B5EF4-FFF2-40B4-BE49-F238E27FC236}">
                  <a16:creationId xmlns:a16="http://schemas.microsoft.com/office/drawing/2014/main" id="{7C71F297-9CED-4334-8165-C705E6DBFE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291">
              <a:extLst>
                <a:ext uri="{FF2B5EF4-FFF2-40B4-BE49-F238E27FC236}">
                  <a16:creationId xmlns:a16="http://schemas.microsoft.com/office/drawing/2014/main" id="{3D2E9B34-024B-44B2-81C9-691BBD65D8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342">
            <a:extLst>
              <a:ext uri="{FF2B5EF4-FFF2-40B4-BE49-F238E27FC236}">
                <a16:creationId xmlns:a16="http://schemas.microsoft.com/office/drawing/2014/main" id="{A8A8AB3A-C6DC-4932-ACA7-3EDC67E7F02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684851" y="4585177"/>
            <a:ext cx="227013" cy="869950"/>
            <a:chOff x="1104" y="768"/>
            <a:chExt cx="143" cy="548"/>
          </a:xfrm>
        </p:grpSpPr>
        <p:sp>
          <p:nvSpPr>
            <p:cNvPr id="22" name="Line 343">
              <a:extLst>
                <a:ext uri="{FF2B5EF4-FFF2-40B4-BE49-F238E27FC236}">
                  <a16:creationId xmlns:a16="http://schemas.microsoft.com/office/drawing/2014/main" id="{5127DA85-4AA9-4468-864A-168F852FC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44">
              <a:extLst>
                <a:ext uri="{FF2B5EF4-FFF2-40B4-BE49-F238E27FC236}">
                  <a16:creationId xmlns:a16="http://schemas.microsoft.com/office/drawing/2014/main" id="{61799B97-17AD-41CA-967F-B185BEE1F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5">
              <a:extLst>
                <a:ext uri="{FF2B5EF4-FFF2-40B4-BE49-F238E27FC236}">
                  <a16:creationId xmlns:a16="http://schemas.microsoft.com/office/drawing/2014/main" id="{8E491F78-4853-44EB-939A-786DC3DD38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25" name="Freeform 346">
                <a:extLst>
                  <a:ext uri="{FF2B5EF4-FFF2-40B4-BE49-F238E27FC236}">
                    <a16:creationId xmlns:a16="http://schemas.microsoft.com/office/drawing/2014/main" id="{B0D7039E-1FBA-488B-9346-B68C66E28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347">
                <a:extLst>
                  <a:ext uri="{FF2B5EF4-FFF2-40B4-BE49-F238E27FC236}">
                    <a16:creationId xmlns:a16="http://schemas.microsoft.com/office/drawing/2014/main" id="{F7FB69B9-1FC2-404D-A950-49B6325B6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7" name="Freeform 53">
            <a:extLst>
              <a:ext uri="{FF2B5EF4-FFF2-40B4-BE49-F238E27FC236}">
                <a16:creationId xmlns:a16="http://schemas.microsoft.com/office/drawing/2014/main" id="{98CC01DD-C725-4C0C-B1E6-D1C617B8C3C2}"/>
              </a:ext>
            </a:extLst>
          </p:cNvPr>
          <p:cNvSpPr>
            <a:spLocks/>
          </p:cNvSpPr>
          <p:nvPr/>
        </p:nvSpPr>
        <p:spPr bwMode="auto">
          <a:xfrm>
            <a:off x="5485195" y="4866066"/>
            <a:ext cx="601401" cy="1338901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A23D50-40DC-4B47-BB5A-70DA2B1C44C4}"/>
              </a:ext>
            </a:extLst>
          </p:cNvPr>
          <p:cNvSpPr txBox="1"/>
          <p:nvPr/>
        </p:nvSpPr>
        <p:spPr>
          <a:xfrm>
            <a:off x="6132088" y="415492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DEC5C2B-E26A-43B6-AAAE-5316E7E8F6B1}"/>
              </a:ext>
            </a:extLst>
          </p:cNvPr>
          <p:cNvSpPr txBox="1"/>
          <p:nvPr/>
        </p:nvSpPr>
        <p:spPr>
          <a:xfrm>
            <a:off x="6629400" y="417556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8" name="Freeform 303">
            <a:extLst>
              <a:ext uri="{FF2B5EF4-FFF2-40B4-BE49-F238E27FC236}">
                <a16:creationId xmlns:a16="http://schemas.microsoft.com/office/drawing/2014/main" id="{9DC3F8AE-6FB7-49CB-A014-1397323CDB3A}"/>
              </a:ext>
            </a:extLst>
          </p:cNvPr>
          <p:cNvSpPr>
            <a:spLocks/>
          </p:cNvSpPr>
          <p:nvPr/>
        </p:nvSpPr>
        <p:spPr bwMode="auto">
          <a:xfrm>
            <a:off x="1650422" y="5221520"/>
            <a:ext cx="1738125" cy="1239838"/>
          </a:xfrm>
          <a:custGeom>
            <a:avLst/>
            <a:gdLst>
              <a:gd name="T0" fmla="*/ 19226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19226 w 528"/>
              <a:gd name="T7" fmla="*/ 0 h 288"/>
              <a:gd name="T8" fmla="*/ 19226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" name="Group 44">
            <a:extLst>
              <a:ext uri="{FF2B5EF4-FFF2-40B4-BE49-F238E27FC236}">
                <a16:creationId xmlns:a16="http://schemas.microsoft.com/office/drawing/2014/main" id="{DB71CA1E-2B36-47B6-B8C5-70B03EA7607B}"/>
              </a:ext>
            </a:extLst>
          </p:cNvPr>
          <p:cNvGrpSpPr>
            <a:grpSpLocks/>
          </p:cNvGrpSpPr>
          <p:nvPr/>
        </p:nvGrpSpPr>
        <p:grpSpPr bwMode="auto">
          <a:xfrm>
            <a:off x="4502942" y="5108397"/>
            <a:ext cx="287338" cy="787400"/>
            <a:chOff x="1756" y="2113"/>
            <a:chExt cx="181" cy="499"/>
          </a:xfrm>
        </p:grpSpPr>
        <p:sp>
          <p:nvSpPr>
            <p:cNvPr id="84" name="Line 45">
              <a:extLst>
                <a:ext uri="{FF2B5EF4-FFF2-40B4-BE49-F238E27FC236}">
                  <a16:creationId xmlns:a16="http://schemas.microsoft.com/office/drawing/2014/main" id="{BAD168EC-4C5A-4356-8C39-1DA74C318E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46">
              <a:extLst>
                <a:ext uri="{FF2B5EF4-FFF2-40B4-BE49-F238E27FC236}">
                  <a16:creationId xmlns:a16="http://schemas.microsoft.com/office/drawing/2014/main" id="{66F10FC5-3110-41B6-8A8B-AB81BCE3A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6" name="Group 47">
              <a:extLst>
                <a:ext uri="{FF2B5EF4-FFF2-40B4-BE49-F238E27FC236}">
                  <a16:creationId xmlns:a16="http://schemas.microsoft.com/office/drawing/2014/main" id="{134BC464-69EA-4E83-B05F-5711A5A4A5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87" name="Freeform 48">
                <a:extLst>
                  <a:ext uri="{FF2B5EF4-FFF2-40B4-BE49-F238E27FC236}">
                    <a16:creationId xmlns:a16="http://schemas.microsoft.com/office/drawing/2014/main" id="{CC565EF5-2B5B-4E71-A871-D7AEA1902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49">
                <a:extLst>
                  <a:ext uri="{FF2B5EF4-FFF2-40B4-BE49-F238E27FC236}">
                    <a16:creationId xmlns:a16="http://schemas.microsoft.com/office/drawing/2014/main" id="{4055D9F3-75ED-452A-9520-AF73975AF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50">
                <a:extLst>
                  <a:ext uri="{FF2B5EF4-FFF2-40B4-BE49-F238E27FC236}">
                    <a16:creationId xmlns:a16="http://schemas.microsoft.com/office/drawing/2014/main" id="{1EE82B32-BA23-42F4-8B2E-D30CB9BF786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0" name="Group 29">
            <a:extLst>
              <a:ext uri="{FF2B5EF4-FFF2-40B4-BE49-F238E27FC236}">
                <a16:creationId xmlns:a16="http://schemas.microsoft.com/office/drawing/2014/main" id="{716B0F2A-E6E0-41B6-B9A5-C43C7F45DF64}"/>
              </a:ext>
            </a:extLst>
          </p:cNvPr>
          <p:cNvGrpSpPr>
            <a:grpSpLocks/>
          </p:cNvGrpSpPr>
          <p:nvPr/>
        </p:nvGrpSpPr>
        <p:grpSpPr bwMode="auto">
          <a:xfrm>
            <a:off x="4037965" y="5113159"/>
            <a:ext cx="287338" cy="790575"/>
            <a:chOff x="528" y="240"/>
            <a:chExt cx="181" cy="498"/>
          </a:xfrm>
        </p:grpSpPr>
        <p:sp>
          <p:nvSpPr>
            <p:cNvPr id="91" name="Line 30">
              <a:extLst>
                <a:ext uri="{FF2B5EF4-FFF2-40B4-BE49-F238E27FC236}">
                  <a16:creationId xmlns:a16="http://schemas.microsoft.com/office/drawing/2014/main" id="{8F072089-B928-414C-B7DA-C08327A38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31">
              <a:extLst>
                <a:ext uri="{FF2B5EF4-FFF2-40B4-BE49-F238E27FC236}">
                  <a16:creationId xmlns:a16="http://schemas.microsoft.com/office/drawing/2014/main" id="{4B5D6860-E944-418F-92FA-01029A15D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44A9CA21-2360-40A6-A32B-0A91CD3CD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A386210-7D8E-4577-AFF8-2D9B99347105}"/>
              </a:ext>
            </a:extLst>
          </p:cNvPr>
          <p:cNvCxnSpPr>
            <a:cxnSpLocks/>
          </p:cNvCxnSpPr>
          <p:nvPr/>
        </p:nvCxnSpPr>
        <p:spPr>
          <a:xfrm flipH="1" flipV="1">
            <a:off x="3818633" y="6724053"/>
            <a:ext cx="290764" cy="40830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1" name="Group 292">
            <a:extLst>
              <a:ext uri="{FF2B5EF4-FFF2-40B4-BE49-F238E27FC236}">
                <a16:creationId xmlns:a16="http://schemas.microsoft.com/office/drawing/2014/main" id="{3B46F400-0C6F-4BC9-A58C-FD671C703AD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87426" y="4509089"/>
            <a:ext cx="222250" cy="858838"/>
            <a:chOff x="384" y="816"/>
            <a:chExt cx="140" cy="541"/>
          </a:xfrm>
        </p:grpSpPr>
        <p:sp>
          <p:nvSpPr>
            <p:cNvPr id="102" name="Line 293">
              <a:extLst>
                <a:ext uri="{FF2B5EF4-FFF2-40B4-BE49-F238E27FC236}">
                  <a16:creationId xmlns:a16="http://schemas.microsoft.com/office/drawing/2014/main" id="{A8E29329-C8AE-464D-AFA6-B4FD9B234F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294">
              <a:extLst>
                <a:ext uri="{FF2B5EF4-FFF2-40B4-BE49-F238E27FC236}">
                  <a16:creationId xmlns:a16="http://schemas.microsoft.com/office/drawing/2014/main" id="{FC00D2A1-440A-480D-9CB6-FC15DE034D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295">
              <a:extLst>
                <a:ext uri="{FF2B5EF4-FFF2-40B4-BE49-F238E27FC236}">
                  <a16:creationId xmlns:a16="http://schemas.microsoft.com/office/drawing/2014/main" id="{45B26601-2F02-4481-A2D7-544B56E241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70">
            <a:extLst>
              <a:ext uri="{FF2B5EF4-FFF2-40B4-BE49-F238E27FC236}">
                <a16:creationId xmlns:a16="http://schemas.microsoft.com/office/drawing/2014/main" id="{5FFE3857-A563-4CB7-BFB0-4FA65A64DFFF}"/>
              </a:ext>
            </a:extLst>
          </p:cNvPr>
          <p:cNvGrpSpPr>
            <a:grpSpLocks/>
          </p:cNvGrpSpPr>
          <p:nvPr/>
        </p:nvGrpSpPr>
        <p:grpSpPr bwMode="auto">
          <a:xfrm>
            <a:off x="2869482" y="4494768"/>
            <a:ext cx="288925" cy="787400"/>
            <a:chOff x="1008" y="2592"/>
            <a:chExt cx="182" cy="496"/>
          </a:xfrm>
        </p:grpSpPr>
        <p:sp>
          <p:nvSpPr>
            <p:cNvPr id="112" name="Line 171">
              <a:extLst>
                <a:ext uri="{FF2B5EF4-FFF2-40B4-BE49-F238E27FC236}">
                  <a16:creationId xmlns:a16="http://schemas.microsoft.com/office/drawing/2014/main" id="{E391631E-2250-4F00-9FA6-DAD849DE2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72">
              <a:extLst>
                <a:ext uri="{FF2B5EF4-FFF2-40B4-BE49-F238E27FC236}">
                  <a16:creationId xmlns:a16="http://schemas.microsoft.com/office/drawing/2014/main" id="{6109ECE7-F492-4A43-BEAC-B41E84173A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" name="Group 173">
              <a:extLst>
                <a:ext uri="{FF2B5EF4-FFF2-40B4-BE49-F238E27FC236}">
                  <a16:creationId xmlns:a16="http://schemas.microsoft.com/office/drawing/2014/main" id="{4C2304DE-91CB-47BB-B22D-EF33E28039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15" name="Freeform 174">
                <a:extLst>
                  <a:ext uri="{FF2B5EF4-FFF2-40B4-BE49-F238E27FC236}">
                    <a16:creationId xmlns:a16="http://schemas.microsoft.com/office/drawing/2014/main" id="{7A70C05E-56CA-42F5-803B-C14CB438E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175">
                <a:extLst>
                  <a:ext uri="{FF2B5EF4-FFF2-40B4-BE49-F238E27FC236}">
                    <a16:creationId xmlns:a16="http://schemas.microsoft.com/office/drawing/2014/main" id="{6F1E1E12-382D-4318-8E2B-7A71FCAC3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012DBDDD-121E-49B0-890D-0E15070ABD3F}"/>
              </a:ext>
            </a:extLst>
          </p:cNvPr>
          <p:cNvSpPr txBox="1"/>
          <p:nvPr/>
        </p:nvSpPr>
        <p:spPr>
          <a:xfrm>
            <a:off x="500882" y="420448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4EE7E75-30B1-4A0F-BD1D-3BA01B74F27C}"/>
              </a:ext>
            </a:extLst>
          </p:cNvPr>
          <p:cNvSpPr txBox="1"/>
          <p:nvPr/>
        </p:nvSpPr>
        <p:spPr>
          <a:xfrm>
            <a:off x="4596605" y="474834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45A30B2-D6A2-49DA-9849-DD61EF9F4A49}"/>
              </a:ext>
            </a:extLst>
          </p:cNvPr>
          <p:cNvSpPr txBox="1"/>
          <p:nvPr/>
        </p:nvSpPr>
        <p:spPr>
          <a:xfrm>
            <a:off x="3816981" y="466365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BA33304-85DD-40C9-AF01-8F5BA89F5F0B}"/>
              </a:ext>
            </a:extLst>
          </p:cNvPr>
          <p:cNvSpPr txBox="1"/>
          <p:nvPr/>
        </p:nvSpPr>
        <p:spPr>
          <a:xfrm>
            <a:off x="2133600" y="432442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T6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05597F-0633-40C0-8ABF-23029312F11C}"/>
              </a:ext>
            </a:extLst>
          </p:cNvPr>
          <p:cNvCxnSpPr>
            <a:cxnSpLocks/>
          </p:cNvCxnSpPr>
          <p:nvPr/>
        </p:nvCxnSpPr>
        <p:spPr>
          <a:xfrm flipH="1" flipV="1">
            <a:off x="4836787" y="6783320"/>
            <a:ext cx="328165" cy="77865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B2F846A-8316-487B-AAD8-90B73DDF2832}"/>
              </a:ext>
            </a:extLst>
          </p:cNvPr>
          <p:cNvCxnSpPr>
            <a:cxnSpLocks/>
          </p:cNvCxnSpPr>
          <p:nvPr/>
        </p:nvCxnSpPr>
        <p:spPr>
          <a:xfrm flipH="1" flipV="1">
            <a:off x="1708695" y="6562219"/>
            <a:ext cx="308413" cy="31477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39FD5861-2C02-4A0F-B2AB-D95CA7893067}"/>
              </a:ext>
            </a:extLst>
          </p:cNvPr>
          <p:cNvSpPr txBox="1"/>
          <p:nvPr/>
        </p:nvSpPr>
        <p:spPr>
          <a:xfrm>
            <a:off x="5934613" y="6416912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7D4E2DD-2F2F-41D8-89AC-3181761CCD34}"/>
              </a:ext>
            </a:extLst>
          </p:cNvPr>
          <p:cNvSpPr txBox="1"/>
          <p:nvPr/>
        </p:nvSpPr>
        <p:spPr>
          <a:xfrm>
            <a:off x="4995150" y="6922809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4B81B0D-B990-45B3-90D4-F3B10644B67E}"/>
              </a:ext>
            </a:extLst>
          </p:cNvPr>
          <p:cNvSpPr txBox="1"/>
          <p:nvPr/>
        </p:nvSpPr>
        <p:spPr>
          <a:xfrm>
            <a:off x="4022632" y="673296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8EF31C9-7838-427D-946D-689E6189F440}"/>
              </a:ext>
            </a:extLst>
          </p:cNvPr>
          <p:cNvSpPr txBox="1"/>
          <p:nvPr/>
        </p:nvSpPr>
        <p:spPr>
          <a:xfrm>
            <a:off x="2157485" y="6548302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sp>
        <p:nvSpPr>
          <p:cNvPr id="76" name="Freeform 301">
            <a:extLst>
              <a:ext uri="{FF2B5EF4-FFF2-40B4-BE49-F238E27FC236}">
                <a16:creationId xmlns:a16="http://schemas.microsoft.com/office/drawing/2014/main" id="{5D652D46-C1E7-4486-9147-8A17EF07A781}"/>
              </a:ext>
            </a:extLst>
          </p:cNvPr>
          <p:cNvSpPr>
            <a:spLocks/>
          </p:cNvSpPr>
          <p:nvPr/>
        </p:nvSpPr>
        <p:spPr bwMode="auto">
          <a:xfrm>
            <a:off x="1231330" y="4866067"/>
            <a:ext cx="448980" cy="1653618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7" y="180232"/>
            <a:ext cx="953117" cy="953117"/>
          </a:xfrm>
          <a:prstGeom prst="rect">
            <a:avLst/>
          </a:prstGeom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52AF2D82-6716-4600-AA4F-1FC8A4D2C010}"/>
              </a:ext>
            </a:extLst>
          </p:cNvPr>
          <p:cNvGrpSpPr/>
          <p:nvPr/>
        </p:nvGrpSpPr>
        <p:grpSpPr>
          <a:xfrm>
            <a:off x="5554774" y="5981398"/>
            <a:ext cx="533399" cy="685235"/>
            <a:chOff x="166467" y="7843451"/>
            <a:chExt cx="789547" cy="764022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195C7D54-FDBD-49C7-A416-DDDF82369927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D5B605AF-F27D-4A36-A18D-B69BF907E334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56EE87F-FE77-49DE-9B78-E7A45AA52BCD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61C3E92-A233-49C0-BB84-97DC1B24D7BA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926546C-27C7-4BB4-AFA4-D5BA4AD735F2}"/>
                </a:ext>
              </a:extLst>
            </p:cNvPr>
            <p:cNvSpPr txBox="1"/>
            <p:nvPr/>
          </p:nvSpPr>
          <p:spPr>
            <a:xfrm>
              <a:off x="166467" y="8092726"/>
              <a:ext cx="789547" cy="514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grpSp>
        <p:nvGrpSpPr>
          <p:cNvPr id="118" name="Group 4">
            <a:extLst>
              <a:ext uri="{FF2B5EF4-FFF2-40B4-BE49-F238E27FC236}">
                <a16:creationId xmlns:a16="http://schemas.microsoft.com/office/drawing/2014/main" id="{633A075B-00A2-6649-B50B-69EFA7FF88E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50804" y="5588907"/>
            <a:ext cx="360363" cy="838200"/>
            <a:chOff x="-2155" y="1485"/>
            <a:chExt cx="227" cy="528"/>
          </a:xfrm>
        </p:grpSpPr>
        <p:sp>
          <p:nvSpPr>
            <p:cNvPr id="119" name="AutoShape 3">
              <a:extLst>
                <a:ext uri="{FF2B5EF4-FFF2-40B4-BE49-F238E27FC236}">
                  <a16:creationId xmlns:a16="http://schemas.microsoft.com/office/drawing/2014/main" id="{6137F8CB-0E14-F840-B11F-8DB02238E4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5">
              <a:extLst>
                <a:ext uri="{FF2B5EF4-FFF2-40B4-BE49-F238E27FC236}">
                  <a16:creationId xmlns:a16="http://schemas.microsoft.com/office/drawing/2014/main" id="{3128FDD4-5DBB-B641-B8CA-F8A5713FE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6">
              <a:extLst>
                <a:ext uri="{FF2B5EF4-FFF2-40B4-BE49-F238E27FC236}">
                  <a16:creationId xmlns:a16="http://schemas.microsoft.com/office/drawing/2014/main" id="{20B9095A-94C9-AD40-BB18-AEFB6A8BB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F9D6C6DD-F79D-C34E-A127-9A42732EF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8">
              <a:extLst>
                <a:ext uri="{FF2B5EF4-FFF2-40B4-BE49-F238E27FC236}">
                  <a16:creationId xmlns:a16="http://schemas.microsoft.com/office/drawing/2014/main" id="{21ADF2F1-4D7F-9749-803A-A8EE439CC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9">
              <a:extLst>
                <a:ext uri="{FF2B5EF4-FFF2-40B4-BE49-F238E27FC236}">
                  <a16:creationId xmlns:a16="http://schemas.microsoft.com/office/drawing/2014/main" id="{2D51AC07-B7FB-0044-ACD0-181A1F42A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10">
              <a:extLst>
                <a:ext uri="{FF2B5EF4-FFF2-40B4-BE49-F238E27FC236}">
                  <a16:creationId xmlns:a16="http://schemas.microsoft.com/office/drawing/2014/main" id="{A51CE94D-8574-3544-BD0D-0E88F6AE7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11">
              <a:extLst>
                <a:ext uri="{FF2B5EF4-FFF2-40B4-BE49-F238E27FC236}">
                  <a16:creationId xmlns:a16="http://schemas.microsoft.com/office/drawing/2014/main" id="{43714E6E-A449-314B-817E-F0FBB28B20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12">
              <a:extLst>
                <a:ext uri="{FF2B5EF4-FFF2-40B4-BE49-F238E27FC236}">
                  <a16:creationId xmlns:a16="http://schemas.microsoft.com/office/drawing/2014/main" id="{CECC2BFC-9B22-F845-9C53-6FCF7BF175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13">
              <a:extLst>
                <a:ext uri="{FF2B5EF4-FFF2-40B4-BE49-F238E27FC236}">
                  <a16:creationId xmlns:a16="http://schemas.microsoft.com/office/drawing/2014/main" id="{208885B7-7213-BE4D-B90C-62D1945BFC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14">
              <a:extLst>
                <a:ext uri="{FF2B5EF4-FFF2-40B4-BE49-F238E27FC236}">
                  <a16:creationId xmlns:a16="http://schemas.microsoft.com/office/drawing/2014/main" id="{D9C83B93-6650-E54F-A71A-A2A2A9009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Line 15">
              <a:extLst>
                <a:ext uri="{FF2B5EF4-FFF2-40B4-BE49-F238E27FC236}">
                  <a16:creationId xmlns:a16="http://schemas.microsoft.com/office/drawing/2014/main" id="{3C94F063-FA9C-D844-8A8C-DD82C6F9D0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Line 16">
              <a:extLst>
                <a:ext uri="{FF2B5EF4-FFF2-40B4-BE49-F238E27FC236}">
                  <a16:creationId xmlns:a16="http://schemas.microsoft.com/office/drawing/2014/main" id="{E5808892-54C8-6A49-92E4-32D501E87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Line 17">
              <a:extLst>
                <a:ext uri="{FF2B5EF4-FFF2-40B4-BE49-F238E27FC236}">
                  <a16:creationId xmlns:a16="http://schemas.microsoft.com/office/drawing/2014/main" id="{114919D4-681F-4146-A1CE-979BD3738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Line 18">
              <a:extLst>
                <a:ext uri="{FF2B5EF4-FFF2-40B4-BE49-F238E27FC236}">
                  <a16:creationId xmlns:a16="http://schemas.microsoft.com/office/drawing/2014/main" id="{85D315D2-B2D9-8F49-A9F4-0EB6BE4C66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Line 19">
              <a:extLst>
                <a:ext uri="{FF2B5EF4-FFF2-40B4-BE49-F238E27FC236}">
                  <a16:creationId xmlns:a16="http://schemas.microsoft.com/office/drawing/2014/main" id="{3631E8B7-7385-0348-A8A6-F04A6CDE9F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20">
              <a:extLst>
                <a:ext uri="{FF2B5EF4-FFF2-40B4-BE49-F238E27FC236}">
                  <a16:creationId xmlns:a16="http://schemas.microsoft.com/office/drawing/2014/main" id="{33B91B07-E701-B14C-823C-A21650F8C3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21">
              <a:extLst>
                <a:ext uri="{FF2B5EF4-FFF2-40B4-BE49-F238E27FC236}">
                  <a16:creationId xmlns:a16="http://schemas.microsoft.com/office/drawing/2014/main" id="{B23315DF-CA8B-2844-8ADA-75ED6CDAA8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22">
              <a:extLst>
                <a:ext uri="{FF2B5EF4-FFF2-40B4-BE49-F238E27FC236}">
                  <a16:creationId xmlns:a16="http://schemas.microsoft.com/office/drawing/2014/main" id="{D0748E52-A8B4-104F-A727-BD28AFDE5B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Line 23">
              <a:extLst>
                <a:ext uri="{FF2B5EF4-FFF2-40B4-BE49-F238E27FC236}">
                  <a16:creationId xmlns:a16="http://schemas.microsoft.com/office/drawing/2014/main" id="{4F345331-55EE-2043-AB1D-87DF229ADB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Line 24">
              <a:extLst>
                <a:ext uri="{FF2B5EF4-FFF2-40B4-BE49-F238E27FC236}">
                  <a16:creationId xmlns:a16="http://schemas.microsoft.com/office/drawing/2014/main" id="{B21A04E0-D7C2-6442-8C2E-ECEE1E817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25">
              <a:extLst>
                <a:ext uri="{FF2B5EF4-FFF2-40B4-BE49-F238E27FC236}">
                  <a16:creationId xmlns:a16="http://schemas.microsoft.com/office/drawing/2014/main" id="{3DF648CD-D58F-8147-906B-7041D59BFD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26">
              <a:extLst>
                <a:ext uri="{FF2B5EF4-FFF2-40B4-BE49-F238E27FC236}">
                  <a16:creationId xmlns:a16="http://schemas.microsoft.com/office/drawing/2014/main" id="{7A9A12CE-F00B-524B-87F1-16F600735B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Line 27">
              <a:extLst>
                <a:ext uri="{FF2B5EF4-FFF2-40B4-BE49-F238E27FC236}">
                  <a16:creationId xmlns:a16="http://schemas.microsoft.com/office/drawing/2014/main" id="{CDC08F5C-EBC0-1D4E-BBB3-F20E1BED52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Line 28">
              <a:extLst>
                <a:ext uri="{FF2B5EF4-FFF2-40B4-BE49-F238E27FC236}">
                  <a16:creationId xmlns:a16="http://schemas.microsoft.com/office/drawing/2014/main" id="{6BB37B5E-C0E4-B04B-836F-3F0FD08E08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9">
              <a:extLst>
                <a:ext uri="{FF2B5EF4-FFF2-40B4-BE49-F238E27FC236}">
                  <a16:creationId xmlns:a16="http://schemas.microsoft.com/office/drawing/2014/main" id="{149408D9-EC1D-4D44-AECE-7341F83B9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2" name="Group 4">
            <a:extLst>
              <a:ext uri="{FF2B5EF4-FFF2-40B4-BE49-F238E27FC236}">
                <a16:creationId xmlns:a16="http://schemas.microsoft.com/office/drawing/2014/main" id="{80E7664C-EC38-8A40-B170-18659D7368B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64384" y="5667825"/>
            <a:ext cx="360363" cy="838200"/>
            <a:chOff x="-2155" y="1485"/>
            <a:chExt cx="227" cy="528"/>
          </a:xfrm>
        </p:grpSpPr>
        <p:sp>
          <p:nvSpPr>
            <p:cNvPr id="173" name="AutoShape 3">
              <a:extLst>
                <a:ext uri="{FF2B5EF4-FFF2-40B4-BE49-F238E27FC236}">
                  <a16:creationId xmlns:a16="http://schemas.microsoft.com/office/drawing/2014/main" id="{4366C0C9-2D8A-CE4E-8E50-154A7B49B3A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Rectangle 5">
              <a:extLst>
                <a:ext uri="{FF2B5EF4-FFF2-40B4-BE49-F238E27FC236}">
                  <a16:creationId xmlns:a16="http://schemas.microsoft.com/office/drawing/2014/main" id="{6AA5B1EF-8763-7A43-B0BC-DB2D3673E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Rectangle 6">
              <a:extLst>
                <a:ext uri="{FF2B5EF4-FFF2-40B4-BE49-F238E27FC236}">
                  <a16:creationId xmlns:a16="http://schemas.microsoft.com/office/drawing/2014/main" id="{522B62EE-ABD9-6448-81F0-224031AEE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7">
              <a:extLst>
                <a:ext uri="{FF2B5EF4-FFF2-40B4-BE49-F238E27FC236}">
                  <a16:creationId xmlns:a16="http://schemas.microsoft.com/office/drawing/2014/main" id="{2D74D873-AA22-5C49-A9B5-57DEBAD26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Line 8">
              <a:extLst>
                <a:ext uri="{FF2B5EF4-FFF2-40B4-BE49-F238E27FC236}">
                  <a16:creationId xmlns:a16="http://schemas.microsoft.com/office/drawing/2014/main" id="{48F4550F-D7F5-A84B-BF73-740352714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9">
              <a:extLst>
                <a:ext uri="{FF2B5EF4-FFF2-40B4-BE49-F238E27FC236}">
                  <a16:creationId xmlns:a16="http://schemas.microsoft.com/office/drawing/2014/main" id="{C28BE5C6-1C87-F242-BEC4-CA42B6820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Line 10">
              <a:extLst>
                <a:ext uri="{FF2B5EF4-FFF2-40B4-BE49-F238E27FC236}">
                  <a16:creationId xmlns:a16="http://schemas.microsoft.com/office/drawing/2014/main" id="{D7C71260-73C9-ED48-A2FC-503F199096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Line 11">
              <a:extLst>
                <a:ext uri="{FF2B5EF4-FFF2-40B4-BE49-F238E27FC236}">
                  <a16:creationId xmlns:a16="http://schemas.microsoft.com/office/drawing/2014/main" id="{2CA40508-46F1-E249-A305-5E8C560925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12">
              <a:extLst>
                <a:ext uri="{FF2B5EF4-FFF2-40B4-BE49-F238E27FC236}">
                  <a16:creationId xmlns:a16="http://schemas.microsoft.com/office/drawing/2014/main" id="{B2F345A3-BDC6-9F4A-8A8B-2A480B67B0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Line 13">
              <a:extLst>
                <a:ext uri="{FF2B5EF4-FFF2-40B4-BE49-F238E27FC236}">
                  <a16:creationId xmlns:a16="http://schemas.microsoft.com/office/drawing/2014/main" id="{4A155D5D-E338-7A4B-A160-5CA0EF214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Line 14">
              <a:extLst>
                <a:ext uri="{FF2B5EF4-FFF2-40B4-BE49-F238E27FC236}">
                  <a16:creationId xmlns:a16="http://schemas.microsoft.com/office/drawing/2014/main" id="{9799C1E3-0F63-104B-BD73-6B414EAE7C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15">
              <a:extLst>
                <a:ext uri="{FF2B5EF4-FFF2-40B4-BE49-F238E27FC236}">
                  <a16:creationId xmlns:a16="http://schemas.microsoft.com/office/drawing/2014/main" id="{4B1F2F76-F1C4-1449-AEDD-1B7655C18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Line 16">
              <a:extLst>
                <a:ext uri="{FF2B5EF4-FFF2-40B4-BE49-F238E27FC236}">
                  <a16:creationId xmlns:a16="http://schemas.microsoft.com/office/drawing/2014/main" id="{6479F390-EC95-0D43-B79E-851A81C47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Line 17">
              <a:extLst>
                <a:ext uri="{FF2B5EF4-FFF2-40B4-BE49-F238E27FC236}">
                  <a16:creationId xmlns:a16="http://schemas.microsoft.com/office/drawing/2014/main" id="{0CE6107B-D7A3-DA48-BC7D-D18CCE247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18">
              <a:extLst>
                <a:ext uri="{FF2B5EF4-FFF2-40B4-BE49-F238E27FC236}">
                  <a16:creationId xmlns:a16="http://schemas.microsoft.com/office/drawing/2014/main" id="{1F5D404B-A7C5-9F46-8318-CD23D46F8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Line 19">
              <a:extLst>
                <a:ext uri="{FF2B5EF4-FFF2-40B4-BE49-F238E27FC236}">
                  <a16:creationId xmlns:a16="http://schemas.microsoft.com/office/drawing/2014/main" id="{93B48E6D-9946-FD43-BBE0-E958EF8311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Line 20">
              <a:extLst>
                <a:ext uri="{FF2B5EF4-FFF2-40B4-BE49-F238E27FC236}">
                  <a16:creationId xmlns:a16="http://schemas.microsoft.com/office/drawing/2014/main" id="{EDDD7DE3-C54C-994F-A2EB-F14072ACBA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Line 21">
              <a:extLst>
                <a:ext uri="{FF2B5EF4-FFF2-40B4-BE49-F238E27FC236}">
                  <a16:creationId xmlns:a16="http://schemas.microsoft.com/office/drawing/2014/main" id="{705E5866-02C6-814F-B975-1754781C14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Line 22">
              <a:extLst>
                <a:ext uri="{FF2B5EF4-FFF2-40B4-BE49-F238E27FC236}">
                  <a16:creationId xmlns:a16="http://schemas.microsoft.com/office/drawing/2014/main" id="{13C1B035-E1A1-524F-B178-03B86340DC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Line 23">
              <a:extLst>
                <a:ext uri="{FF2B5EF4-FFF2-40B4-BE49-F238E27FC236}">
                  <a16:creationId xmlns:a16="http://schemas.microsoft.com/office/drawing/2014/main" id="{B01AE684-F5CB-5347-8D01-2E704A0F4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Line 24">
              <a:extLst>
                <a:ext uri="{FF2B5EF4-FFF2-40B4-BE49-F238E27FC236}">
                  <a16:creationId xmlns:a16="http://schemas.microsoft.com/office/drawing/2014/main" id="{7C524B21-7C0D-B640-9883-74A0D1DF3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Line 25">
              <a:extLst>
                <a:ext uri="{FF2B5EF4-FFF2-40B4-BE49-F238E27FC236}">
                  <a16:creationId xmlns:a16="http://schemas.microsoft.com/office/drawing/2014/main" id="{2399ECFB-A9D9-6241-81DF-ED06247109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Line 26">
              <a:extLst>
                <a:ext uri="{FF2B5EF4-FFF2-40B4-BE49-F238E27FC236}">
                  <a16:creationId xmlns:a16="http://schemas.microsoft.com/office/drawing/2014/main" id="{311C0C11-AE00-6D44-82C5-F6BD9C176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Line 27">
              <a:extLst>
                <a:ext uri="{FF2B5EF4-FFF2-40B4-BE49-F238E27FC236}">
                  <a16:creationId xmlns:a16="http://schemas.microsoft.com/office/drawing/2014/main" id="{D7BBE385-F515-AA4B-BDAE-1CB723017B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Line 28">
              <a:extLst>
                <a:ext uri="{FF2B5EF4-FFF2-40B4-BE49-F238E27FC236}">
                  <a16:creationId xmlns:a16="http://schemas.microsoft.com/office/drawing/2014/main" id="{A7EF1CDE-DAC6-0B4D-9D4E-D2ACA94FF2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29">
              <a:extLst>
                <a:ext uri="{FF2B5EF4-FFF2-40B4-BE49-F238E27FC236}">
                  <a16:creationId xmlns:a16="http://schemas.microsoft.com/office/drawing/2014/main" id="{FA605700-544D-1445-A7AA-407BC9CE3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7" name="Group 25">
            <a:extLst>
              <a:ext uri="{FF2B5EF4-FFF2-40B4-BE49-F238E27FC236}">
                <a16:creationId xmlns:a16="http://schemas.microsoft.com/office/drawing/2014/main" id="{C334F773-FD2D-4D9F-BE1D-19DECA714531}"/>
              </a:ext>
            </a:extLst>
          </p:cNvPr>
          <p:cNvGrpSpPr>
            <a:grpSpLocks/>
          </p:cNvGrpSpPr>
          <p:nvPr/>
        </p:nvGrpSpPr>
        <p:grpSpPr bwMode="auto">
          <a:xfrm>
            <a:off x="3814125" y="5326446"/>
            <a:ext cx="1634431" cy="1496880"/>
            <a:chOff x="192" y="4800"/>
            <a:chExt cx="205" cy="857"/>
          </a:xfrm>
        </p:grpSpPr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84ED758A-2EA8-4D91-95E1-EFC2B05DC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359ADDFC-7FE9-4115-ADEA-0C5002B19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181</Words>
  <Application>Microsoft Macintosh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174</cp:revision>
  <dcterms:created xsi:type="dcterms:W3CDTF">2002-08-21T12:11:08Z</dcterms:created>
  <dcterms:modified xsi:type="dcterms:W3CDTF">2019-11-25T15:01:20Z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