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014" autoAdjust="0"/>
  </p:normalViewPr>
  <p:slideViewPr>
    <p:cSldViewPr>
      <p:cViewPr varScale="1">
        <p:scale>
          <a:sx n="86" d="100"/>
          <a:sy n="86" d="100"/>
        </p:scale>
        <p:origin x="3592" y="200"/>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arlson" userId="0e792f37f00095d9" providerId="LiveId" clId="{40DADA19-4CE1-4E6D-BB84-8D19633FAA65}"/>
    <pc:docChg chg="modSld">
      <pc:chgData name="Matt Carlson" userId="0e792f37f00095d9" providerId="LiveId" clId="{40DADA19-4CE1-4E6D-BB84-8D19633FAA65}" dt="2018-04-05T18:02:01.988" v="33" actId="20577"/>
      <pc:docMkLst>
        <pc:docMk/>
      </pc:docMkLst>
      <pc:sldChg chg="modSp">
        <pc:chgData name="Matt Carlson" userId="0e792f37f00095d9" providerId="LiveId" clId="{40DADA19-4CE1-4E6D-BB84-8D19633FAA65}" dt="2018-04-05T18:02:01.988" v="33" actId="20577"/>
        <pc:sldMkLst>
          <pc:docMk/>
          <pc:sldMk cId="0" sldId="274"/>
        </pc:sldMkLst>
        <pc:graphicFrameChg chg="modGraphic">
          <ac:chgData name="Matt Carlson" userId="0e792f37f00095d9" providerId="LiveId" clId="{40DADA19-4CE1-4E6D-BB84-8D19633FAA65}" dt="2018-04-05T18:02:01.988" v="33" actId="20577"/>
          <ac:graphicFrameMkLst>
            <pc:docMk/>
            <pc:sldMk cId="0" sldId="274"/>
            <ac:graphicFrameMk id="56" creationId="{00000000-0000-0000-0000-000000000000}"/>
          </ac:graphicFrameMkLst>
        </pc:graphicFrameChg>
      </pc:sldChg>
    </pc:docChg>
  </pc:docChgLst>
  <pc:docChgLst>
    <pc:chgData name="Matt Carlson" userId="0e792f37f00095d9" providerId="LiveId" clId="{9B602E7F-0EE2-4FCF-B28D-23ACFEA377A0}"/>
    <pc:docChg chg="custSel modSld">
      <pc:chgData name="Matt Carlson" userId="0e792f37f00095d9" providerId="LiveId" clId="{9B602E7F-0EE2-4FCF-B28D-23ACFEA377A0}" dt="2018-04-05T17:53:19.510" v="2"/>
      <pc:docMkLst>
        <pc:docMk/>
      </pc:docMkLst>
      <pc:sldChg chg="addSp delSp modSp">
        <pc:chgData name="Matt Carlson" userId="0e792f37f00095d9" providerId="LiveId" clId="{9B602E7F-0EE2-4FCF-B28D-23ACFEA377A0}" dt="2018-04-05T17:53:19.510" v="2"/>
        <pc:sldMkLst>
          <pc:docMk/>
          <pc:sldMk cId="0" sldId="274"/>
        </pc:sldMkLst>
        <pc:graphicFrameChg chg="mod">
          <ac:chgData name="Matt Carlson" userId="0e792f37f00095d9" providerId="LiveId" clId="{9B602E7F-0EE2-4FCF-B28D-23ACFEA377A0}" dt="2018-04-05T17:53:19.510" v="2"/>
          <ac:graphicFrameMkLst>
            <pc:docMk/>
            <pc:sldMk cId="0" sldId="274"/>
            <ac:graphicFrameMk id="56" creationId="{00000000-0000-0000-0000-000000000000}"/>
          </ac:graphicFrameMkLst>
        </pc:graphicFrameChg>
        <pc:picChg chg="add">
          <ac:chgData name="Matt Carlson" userId="0e792f37f00095d9" providerId="LiveId" clId="{9B602E7F-0EE2-4FCF-B28D-23ACFEA377A0}" dt="2018-04-05T17:52:55.775" v="1"/>
          <ac:picMkLst>
            <pc:docMk/>
            <pc:sldMk cId="0" sldId="274"/>
            <ac:picMk id="15" creationId="{78331418-D313-4EEF-827D-C41821AC6928}"/>
          </ac:picMkLst>
        </pc:picChg>
        <pc:picChg chg="add">
          <ac:chgData name="Matt Carlson" userId="0e792f37f00095d9" providerId="LiveId" clId="{9B602E7F-0EE2-4FCF-B28D-23ACFEA377A0}" dt="2018-04-05T17:52:55.775" v="1"/>
          <ac:picMkLst>
            <pc:docMk/>
            <pc:sldMk cId="0" sldId="274"/>
            <ac:picMk id="16" creationId="{156EFA39-1A0B-4256-86BF-A6696AF2AE23}"/>
          </ac:picMkLst>
        </pc:picChg>
        <pc:picChg chg="del">
          <ac:chgData name="Matt Carlson" userId="0e792f37f00095d9" providerId="LiveId" clId="{9B602E7F-0EE2-4FCF-B28D-23ACFEA377A0}" dt="2018-04-05T17:52:53.927" v="0" actId="478"/>
          <ac:picMkLst>
            <pc:docMk/>
            <pc:sldMk cId="0" sldId="274"/>
            <ac:picMk id="207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D60506F3-34AB-43E7-9476-7BB41C9D2EFB}" type="datetimeFigureOut">
              <a:rPr lang="en-US"/>
              <a:pPr>
                <a:defRPr/>
              </a:pPr>
              <a:t>11/25/19</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EE002927-E34C-453D-917E-D17EE9DC7889}" type="slidenum">
              <a:rPr lang="en-US" altLang="en-US"/>
              <a:pPr/>
              <a:t>‹#›</a:t>
            </a:fld>
            <a:endParaRPr lang="en-US" altLang="en-US"/>
          </a:p>
        </p:txBody>
      </p:sp>
    </p:spTree>
    <p:extLst>
      <p:ext uri="{BB962C8B-B14F-4D97-AF65-F5344CB8AC3E}">
        <p14:creationId xmlns:p14="http://schemas.microsoft.com/office/powerpoint/2010/main" val="37230603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F400937-AEDA-4C95-8BC0-E8FD17A1164A}" type="slidenum">
              <a:rPr lang="en-US" altLang="en-US"/>
              <a:pPr eaLnBrk="1" hangingPunct="1"/>
              <a:t>1</a:t>
            </a:fld>
            <a:endParaRPr lang="en-US" altLang="en-US"/>
          </a:p>
        </p:txBody>
      </p:sp>
    </p:spTree>
    <p:extLst>
      <p:ext uri="{BB962C8B-B14F-4D97-AF65-F5344CB8AC3E}">
        <p14:creationId xmlns:p14="http://schemas.microsoft.com/office/powerpoint/2010/main" val="4154527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22979-FC22-443B-AFD9-0FB10515BDAA}" type="slidenum">
              <a:rPr lang="en-US" altLang="en-US"/>
              <a:pPr/>
              <a:t>‹#›</a:t>
            </a:fld>
            <a:endParaRPr lang="en-US" altLang="en-US"/>
          </a:p>
        </p:txBody>
      </p:sp>
    </p:spTree>
    <p:extLst>
      <p:ext uri="{BB962C8B-B14F-4D97-AF65-F5344CB8AC3E}">
        <p14:creationId xmlns:p14="http://schemas.microsoft.com/office/powerpoint/2010/main" val="19278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4C4591-4842-4680-8F5B-E2C1811F08C0}" type="slidenum">
              <a:rPr lang="en-US" altLang="en-US"/>
              <a:pPr/>
              <a:t>‹#›</a:t>
            </a:fld>
            <a:endParaRPr lang="en-US" altLang="en-US"/>
          </a:p>
        </p:txBody>
      </p:sp>
    </p:spTree>
    <p:extLst>
      <p:ext uri="{BB962C8B-B14F-4D97-AF65-F5344CB8AC3E}">
        <p14:creationId xmlns:p14="http://schemas.microsoft.com/office/powerpoint/2010/main" val="39900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1F3E9B-6D92-477B-8B26-F23C6F423D97}" type="slidenum">
              <a:rPr lang="en-US" altLang="en-US"/>
              <a:pPr/>
              <a:t>‹#›</a:t>
            </a:fld>
            <a:endParaRPr lang="en-US" altLang="en-US"/>
          </a:p>
        </p:txBody>
      </p:sp>
    </p:spTree>
    <p:extLst>
      <p:ext uri="{BB962C8B-B14F-4D97-AF65-F5344CB8AC3E}">
        <p14:creationId xmlns:p14="http://schemas.microsoft.com/office/powerpoint/2010/main" val="37772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607357-FA9C-48AD-A906-44E23416D312}" type="slidenum">
              <a:rPr lang="en-US" altLang="en-US"/>
              <a:pPr/>
              <a:t>‹#›</a:t>
            </a:fld>
            <a:endParaRPr lang="en-US" altLang="en-US"/>
          </a:p>
        </p:txBody>
      </p:sp>
    </p:spTree>
    <p:extLst>
      <p:ext uri="{BB962C8B-B14F-4D97-AF65-F5344CB8AC3E}">
        <p14:creationId xmlns:p14="http://schemas.microsoft.com/office/powerpoint/2010/main" val="171177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AB6F23-8474-4271-80CF-3EEA1201448C}" type="slidenum">
              <a:rPr lang="en-US" altLang="en-US"/>
              <a:pPr/>
              <a:t>‹#›</a:t>
            </a:fld>
            <a:endParaRPr lang="en-US" altLang="en-US"/>
          </a:p>
        </p:txBody>
      </p:sp>
    </p:spTree>
    <p:extLst>
      <p:ext uri="{BB962C8B-B14F-4D97-AF65-F5344CB8AC3E}">
        <p14:creationId xmlns:p14="http://schemas.microsoft.com/office/powerpoint/2010/main" val="38932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F3164C-93D8-4503-98C2-7384BFB5B87E}" type="slidenum">
              <a:rPr lang="en-US" altLang="en-US"/>
              <a:pPr/>
              <a:t>‹#›</a:t>
            </a:fld>
            <a:endParaRPr lang="en-US" altLang="en-US"/>
          </a:p>
        </p:txBody>
      </p:sp>
    </p:spTree>
    <p:extLst>
      <p:ext uri="{BB962C8B-B14F-4D97-AF65-F5344CB8AC3E}">
        <p14:creationId xmlns:p14="http://schemas.microsoft.com/office/powerpoint/2010/main" val="38740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AD93F6-1C40-4138-B6B8-A9D4598CD447}" type="slidenum">
              <a:rPr lang="en-US" altLang="en-US"/>
              <a:pPr/>
              <a:t>‹#›</a:t>
            </a:fld>
            <a:endParaRPr lang="en-US" altLang="en-US"/>
          </a:p>
        </p:txBody>
      </p:sp>
    </p:spTree>
    <p:extLst>
      <p:ext uri="{BB962C8B-B14F-4D97-AF65-F5344CB8AC3E}">
        <p14:creationId xmlns:p14="http://schemas.microsoft.com/office/powerpoint/2010/main" val="103136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0F30F4E-F457-458F-B8FF-2F15179C0D5D}" type="slidenum">
              <a:rPr lang="en-US" altLang="en-US"/>
              <a:pPr/>
              <a:t>‹#›</a:t>
            </a:fld>
            <a:endParaRPr lang="en-US" altLang="en-US"/>
          </a:p>
        </p:txBody>
      </p:sp>
    </p:spTree>
    <p:extLst>
      <p:ext uri="{BB962C8B-B14F-4D97-AF65-F5344CB8AC3E}">
        <p14:creationId xmlns:p14="http://schemas.microsoft.com/office/powerpoint/2010/main" val="32552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DCE07F-CFAD-4BC2-9D69-EF0DE06F2876}" type="slidenum">
              <a:rPr lang="en-US" altLang="en-US"/>
              <a:pPr/>
              <a:t>‹#›</a:t>
            </a:fld>
            <a:endParaRPr lang="en-US" altLang="en-US"/>
          </a:p>
        </p:txBody>
      </p:sp>
    </p:spTree>
    <p:extLst>
      <p:ext uri="{BB962C8B-B14F-4D97-AF65-F5344CB8AC3E}">
        <p14:creationId xmlns:p14="http://schemas.microsoft.com/office/powerpoint/2010/main" val="506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A3DB21-64BC-4934-93ED-0233C93FED46}" type="slidenum">
              <a:rPr lang="en-US" altLang="en-US"/>
              <a:pPr/>
              <a:t>‹#›</a:t>
            </a:fld>
            <a:endParaRPr lang="en-US" altLang="en-US"/>
          </a:p>
        </p:txBody>
      </p:sp>
    </p:spTree>
    <p:extLst>
      <p:ext uri="{BB962C8B-B14F-4D97-AF65-F5344CB8AC3E}">
        <p14:creationId xmlns:p14="http://schemas.microsoft.com/office/powerpoint/2010/main" val="406176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A28F2-5D16-4585-8620-04BA01F8C0DB}" type="slidenum">
              <a:rPr lang="en-US" altLang="en-US"/>
              <a:pPr/>
              <a:t>‹#›</a:t>
            </a:fld>
            <a:endParaRPr lang="en-US" altLang="en-US"/>
          </a:p>
        </p:txBody>
      </p:sp>
    </p:spTree>
    <p:extLst>
      <p:ext uri="{BB962C8B-B14F-4D97-AF65-F5344CB8AC3E}">
        <p14:creationId xmlns:p14="http://schemas.microsoft.com/office/powerpoint/2010/main" val="38885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9013E6C6-2FEA-4F50-A6CA-7340A42519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9" name="Group 4">
            <a:extLst>
              <a:ext uri="{FF2B5EF4-FFF2-40B4-BE49-F238E27FC236}">
                <a16:creationId xmlns:a16="http://schemas.microsoft.com/office/drawing/2014/main" id="{D5F2E02F-CED1-48B6-B494-DA6357C092BA}"/>
              </a:ext>
            </a:extLst>
          </p:cNvPr>
          <p:cNvGrpSpPr>
            <a:grpSpLocks noChangeAspect="1"/>
          </p:cNvGrpSpPr>
          <p:nvPr/>
        </p:nvGrpSpPr>
        <p:grpSpPr bwMode="auto">
          <a:xfrm>
            <a:off x="926937" y="6229473"/>
            <a:ext cx="360363" cy="838200"/>
            <a:chOff x="-2155" y="1485"/>
            <a:chExt cx="227" cy="528"/>
          </a:xfrm>
        </p:grpSpPr>
        <p:sp>
          <p:nvSpPr>
            <p:cNvPr id="140" name="AutoShape 3">
              <a:extLst>
                <a:ext uri="{FF2B5EF4-FFF2-40B4-BE49-F238E27FC236}">
                  <a16:creationId xmlns:a16="http://schemas.microsoft.com/office/drawing/2014/main" id="{BEDFC301-BA7F-4B80-B269-092D26856F9F}"/>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Rectangle 5">
              <a:extLst>
                <a:ext uri="{FF2B5EF4-FFF2-40B4-BE49-F238E27FC236}">
                  <a16:creationId xmlns:a16="http://schemas.microsoft.com/office/drawing/2014/main" id="{7E95F027-D8AD-474A-AB85-3B54C95A09FE}"/>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6">
              <a:extLst>
                <a:ext uri="{FF2B5EF4-FFF2-40B4-BE49-F238E27FC236}">
                  <a16:creationId xmlns:a16="http://schemas.microsoft.com/office/drawing/2014/main" id="{BF77FF46-C208-4C1E-83A0-B0C61BFCA5C2}"/>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7">
              <a:extLst>
                <a:ext uri="{FF2B5EF4-FFF2-40B4-BE49-F238E27FC236}">
                  <a16:creationId xmlns:a16="http://schemas.microsoft.com/office/drawing/2014/main" id="{7542F212-A721-4743-B269-16DA105F2C27}"/>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Line 8">
              <a:extLst>
                <a:ext uri="{FF2B5EF4-FFF2-40B4-BE49-F238E27FC236}">
                  <a16:creationId xmlns:a16="http://schemas.microsoft.com/office/drawing/2014/main" id="{2EAC103D-1791-4E40-9CAF-6403B823C934}"/>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Line 9">
              <a:extLst>
                <a:ext uri="{FF2B5EF4-FFF2-40B4-BE49-F238E27FC236}">
                  <a16:creationId xmlns:a16="http://schemas.microsoft.com/office/drawing/2014/main" id="{2CB07869-6999-4DC9-966D-29EC0164446A}"/>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Line 10">
              <a:extLst>
                <a:ext uri="{FF2B5EF4-FFF2-40B4-BE49-F238E27FC236}">
                  <a16:creationId xmlns:a16="http://schemas.microsoft.com/office/drawing/2014/main" id="{7AA69861-E3CB-4C26-AA80-BE184DC26762}"/>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 name="Line 11">
              <a:extLst>
                <a:ext uri="{FF2B5EF4-FFF2-40B4-BE49-F238E27FC236}">
                  <a16:creationId xmlns:a16="http://schemas.microsoft.com/office/drawing/2014/main" id="{3FC80389-F6C8-49A2-AB99-74F12AE59D10}"/>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 name="Line 12">
              <a:extLst>
                <a:ext uri="{FF2B5EF4-FFF2-40B4-BE49-F238E27FC236}">
                  <a16:creationId xmlns:a16="http://schemas.microsoft.com/office/drawing/2014/main" id="{20966524-A160-4642-9F45-74611FB25710}"/>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Line 13">
              <a:extLst>
                <a:ext uri="{FF2B5EF4-FFF2-40B4-BE49-F238E27FC236}">
                  <a16:creationId xmlns:a16="http://schemas.microsoft.com/office/drawing/2014/main" id="{8F336E85-40C5-49D9-A710-743BE925E94B}"/>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Line 14">
              <a:extLst>
                <a:ext uri="{FF2B5EF4-FFF2-40B4-BE49-F238E27FC236}">
                  <a16:creationId xmlns:a16="http://schemas.microsoft.com/office/drawing/2014/main" id="{26E98F4C-D6FE-40EF-BBCE-3AA67B207890}"/>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Line 15">
              <a:extLst>
                <a:ext uri="{FF2B5EF4-FFF2-40B4-BE49-F238E27FC236}">
                  <a16:creationId xmlns:a16="http://schemas.microsoft.com/office/drawing/2014/main" id="{8F9D5E7B-8E83-4411-84B8-12148DCC1CE6}"/>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Line 16">
              <a:extLst>
                <a:ext uri="{FF2B5EF4-FFF2-40B4-BE49-F238E27FC236}">
                  <a16:creationId xmlns:a16="http://schemas.microsoft.com/office/drawing/2014/main" id="{980844EA-F867-43CF-BA00-A1F58254A82D}"/>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Line 17">
              <a:extLst>
                <a:ext uri="{FF2B5EF4-FFF2-40B4-BE49-F238E27FC236}">
                  <a16:creationId xmlns:a16="http://schemas.microsoft.com/office/drawing/2014/main" id="{5F781645-5EEB-4BE6-9AFD-8907CF2D134A}"/>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Line 18">
              <a:extLst>
                <a:ext uri="{FF2B5EF4-FFF2-40B4-BE49-F238E27FC236}">
                  <a16:creationId xmlns:a16="http://schemas.microsoft.com/office/drawing/2014/main" id="{A10E2DD8-01AB-4A23-8089-DE2CD936DBD7}"/>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Line 19">
              <a:extLst>
                <a:ext uri="{FF2B5EF4-FFF2-40B4-BE49-F238E27FC236}">
                  <a16:creationId xmlns:a16="http://schemas.microsoft.com/office/drawing/2014/main" id="{964E349E-BC9A-47DA-B420-B4B6BB05B0E1}"/>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Line 20">
              <a:extLst>
                <a:ext uri="{FF2B5EF4-FFF2-40B4-BE49-F238E27FC236}">
                  <a16:creationId xmlns:a16="http://schemas.microsoft.com/office/drawing/2014/main" id="{64121D5A-F4C5-402A-BC8B-2825AE12D2AA}"/>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Line 21">
              <a:extLst>
                <a:ext uri="{FF2B5EF4-FFF2-40B4-BE49-F238E27FC236}">
                  <a16:creationId xmlns:a16="http://schemas.microsoft.com/office/drawing/2014/main" id="{CDF40E98-5A34-4A12-88C8-C126E9C13E5A}"/>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Line 22">
              <a:extLst>
                <a:ext uri="{FF2B5EF4-FFF2-40B4-BE49-F238E27FC236}">
                  <a16:creationId xmlns:a16="http://schemas.microsoft.com/office/drawing/2014/main" id="{C0CFA986-E960-409A-986F-C28993F50F6A}"/>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Line 23">
              <a:extLst>
                <a:ext uri="{FF2B5EF4-FFF2-40B4-BE49-F238E27FC236}">
                  <a16:creationId xmlns:a16="http://schemas.microsoft.com/office/drawing/2014/main" id="{0700E064-3EB3-4870-ACED-6DCC7DDBB368}"/>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Line 24">
              <a:extLst>
                <a:ext uri="{FF2B5EF4-FFF2-40B4-BE49-F238E27FC236}">
                  <a16:creationId xmlns:a16="http://schemas.microsoft.com/office/drawing/2014/main" id="{C32A5F53-F8B5-42C8-AC61-4135A9DCAFE1}"/>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Line 25">
              <a:extLst>
                <a:ext uri="{FF2B5EF4-FFF2-40B4-BE49-F238E27FC236}">
                  <a16:creationId xmlns:a16="http://schemas.microsoft.com/office/drawing/2014/main" id="{43ADB182-3CFB-4CCC-9FC0-EB72236E7719}"/>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Line 26">
              <a:extLst>
                <a:ext uri="{FF2B5EF4-FFF2-40B4-BE49-F238E27FC236}">
                  <a16:creationId xmlns:a16="http://schemas.microsoft.com/office/drawing/2014/main" id="{E76E40C3-C44C-4598-85A4-CC13C34F97CF}"/>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Line 27">
              <a:extLst>
                <a:ext uri="{FF2B5EF4-FFF2-40B4-BE49-F238E27FC236}">
                  <a16:creationId xmlns:a16="http://schemas.microsoft.com/office/drawing/2014/main" id="{D80247ED-0140-429B-98F1-AAA6EEE4FFB4}"/>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Line 28">
              <a:extLst>
                <a:ext uri="{FF2B5EF4-FFF2-40B4-BE49-F238E27FC236}">
                  <a16:creationId xmlns:a16="http://schemas.microsoft.com/office/drawing/2014/main" id="{53EFEB52-9A95-4D95-9F12-C73F91E75A43}"/>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Freeform 29">
              <a:extLst>
                <a:ext uri="{FF2B5EF4-FFF2-40B4-BE49-F238E27FC236}">
                  <a16:creationId xmlns:a16="http://schemas.microsoft.com/office/drawing/2014/main" id="{25083163-B922-4FA3-88E3-9C11F407276E}"/>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3" name="Group 170">
            <a:extLst>
              <a:ext uri="{FF2B5EF4-FFF2-40B4-BE49-F238E27FC236}">
                <a16:creationId xmlns:a16="http://schemas.microsoft.com/office/drawing/2014/main" id="{9D55FEA5-4780-40C6-93B4-44ED9DFE2C7C}"/>
              </a:ext>
            </a:extLst>
          </p:cNvPr>
          <p:cNvGrpSpPr>
            <a:grpSpLocks/>
          </p:cNvGrpSpPr>
          <p:nvPr/>
        </p:nvGrpSpPr>
        <p:grpSpPr bwMode="auto">
          <a:xfrm>
            <a:off x="515612" y="5699845"/>
            <a:ext cx="288925" cy="787400"/>
            <a:chOff x="1008" y="2592"/>
            <a:chExt cx="182" cy="496"/>
          </a:xfrm>
        </p:grpSpPr>
        <p:sp>
          <p:nvSpPr>
            <p:cNvPr id="34" name="Line 171">
              <a:extLst>
                <a:ext uri="{FF2B5EF4-FFF2-40B4-BE49-F238E27FC236}">
                  <a16:creationId xmlns:a16="http://schemas.microsoft.com/office/drawing/2014/main" id="{B52C2F27-CD27-4E46-94B8-4D82C7111902}"/>
                </a:ext>
              </a:extLst>
            </p:cNvPr>
            <p:cNvSpPr>
              <a:spLocks noChangeShapeType="1"/>
            </p:cNvSpPr>
            <p:nvPr/>
          </p:nvSpPr>
          <p:spPr bwMode="auto">
            <a:xfrm>
              <a:off x="1019" y="2836"/>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172">
              <a:extLst>
                <a:ext uri="{FF2B5EF4-FFF2-40B4-BE49-F238E27FC236}">
                  <a16:creationId xmlns:a16="http://schemas.microsoft.com/office/drawing/2014/main" id="{294CAEE8-B55B-46B8-B841-0977FE575413}"/>
                </a:ext>
              </a:extLst>
            </p:cNvPr>
            <p:cNvSpPr>
              <a:spLocks noChangeShapeType="1"/>
            </p:cNvSpPr>
            <p:nvPr/>
          </p:nvSpPr>
          <p:spPr bwMode="auto">
            <a:xfrm>
              <a:off x="1182" y="2836"/>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6" name="Group 173">
              <a:extLst>
                <a:ext uri="{FF2B5EF4-FFF2-40B4-BE49-F238E27FC236}">
                  <a16:creationId xmlns:a16="http://schemas.microsoft.com/office/drawing/2014/main" id="{3D36D3B2-542A-47C2-90E6-67D58FB7A37C}"/>
                </a:ext>
              </a:extLst>
            </p:cNvPr>
            <p:cNvGrpSpPr>
              <a:grpSpLocks/>
            </p:cNvGrpSpPr>
            <p:nvPr/>
          </p:nvGrpSpPr>
          <p:grpSpPr bwMode="auto">
            <a:xfrm>
              <a:off x="1008" y="2592"/>
              <a:ext cx="182" cy="331"/>
              <a:chOff x="1008" y="2592"/>
              <a:chExt cx="182" cy="331"/>
            </a:xfrm>
          </p:grpSpPr>
          <p:sp>
            <p:nvSpPr>
              <p:cNvPr id="37" name="Freeform 174">
                <a:extLst>
                  <a:ext uri="{FF2B5EF4-FFF2-40B4-BE49-F238E27FC236}">
                    <a16:creationId xmlns:a16="http://schemas.microsoft.com/office/drawing/2014/main" id="{356035B5-E69B-472C-9F64-68A6FEDF9566}"/>
                  </a:ext>
                </a:extLst>
              </p:cNvPr>
              <p:cNvSpPr>
                <a:spLocks/>
              </p:cNvSpPr>
              <p:nvPr/>
            </p:nvSpPr>
            <p:spPr bwMode="auto">
              <a:xfrm>
                <a:off x="1009" y="2592"/>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38" name="Freeform 175">
                <a:extLst>
                  <a:ext uri="{FF2B5EF4-FFF2-40B4-BE49-F238E27FC236}">
                    <a16:creationId xmlns:a16="http://schemas.microsoft.com/office/drawing/2014/main" id="{92F05ED8-1D7B-4E75-AF22-9B2E735C713F}"/>
                  </a:ext>
                </a:extLst>
              </p:cNvPr>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graphicFrame>
        <p:nvGraphicFramePr>
          <p:cNvPr id="56" name="Group 29"/>
          <p:cNvGraphicFramePr>
            <a:graphicFrameLocks noGrp="1"/>
          </p:cNvGraphicFramePr>
          <p:nvPr>
            <p:extLst>
              <p:ext uri="{D42A27DB-BD31-4B8C-83A1-F6EECF244321}">
                <p14:modId xmlns:p14="http://schemas.microsoft.com/office/powerpoint/2010/main" val="1863650071"/>
              </p:ext>
            </p:extLst>
          </p:nvPr>
        </p:nvGraphicFramePr>
        <p:xfrm>
          <a:off x="152400" y="152400"/>
          <a:ext cx="7010400" cy="4237556"/>
        </p:xfrm>
        <a:graphic>
          <a:graphicData uri="http://schemas.openxmlformats.org/drawingml/2006/table">
            <a:tbl>
              <a:tblPr/>
              <a:tblGrid>
                <a:gridCol w="1064871">
                  <a:extLst>
                    <a:ext uri="{9D8B030D-6E8A-4147-A177-3AD203B41FA5}">
                      <a16:colId xmlns:a16="http://schemas.microsoft.com/office/drawing/2014/main" val="20000"/>
                    </a:ext>
                  </a:extLst>
                </a:gridCol>
                <a:gridCol w="2522730">
                  <a:extLst>
                    <a:ext uri="{9D8B030D-6E8A-4147-A177-3AD203B41FA5}">
                      <a16:colId xmlns:a16="http://schemas.microsoft.com/office/drawing/2014/main" val="20001"/>
                    </a:ext>
                  </a:extLst>
                </a:gridCol>
                <a:gridCol w="2421313">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82608">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Renton Fish and Game</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cap="none" normalizeH="0" baseline="0" dirty="0">
                          <a:ln>
                            <a:noFill/>
                          </a:ln>
                          <a:solidFill>
                            <a:schemeClr val="tx1"/>
                          </a:solidFill>
                          <a:effectLst/>
                          <a:latin typeface="Arial" charset="0"/>
                          <a:cs typeface="Times New Roman" charset="0"/>
                        </a:rPr>
                        <a:t>Bay 4: Winter </a:t>
                      </a:r>
                      <a:r>
                        <a:rPr kumimoji="0" lang="en-US" sz="1200" b="1" i="0" u="none" strike="noStrike" cap="none" normalizeH="0" baseline="0">
                          <a:ln>
                            <a:noFill/>
                          </a:ln>
                          <a:solidFill>
                            <a:schemeClr val="tx1"/>
                          </a:solidFill>
                          <a:effectLst/>
                          <a:latin typeface="Arial" charset="0"/>
                          <a:cs typeface="Times New Roman" charset="0"/>
                        </a:rPr>
                        <a:t>Wonderland Warrior</a:t>
                      </a:r>
                      <a:br>
                        <a:rPr kumimoji="0" lang="en-US" sz="1200" b="1" i="0" u="none" strike="noStrike" cap="none" normalizeH="0" baseline="0">
                          <a:ln>
                            <a:noFill/>
                          </a:ln>
                          <a:solidFill>
                            <a:schemeClr val="tx1"/>
                          </a:solidFill>
                          <a:effectLst/>
                          <a:latin typeface="Arial" charset="0"/>
                          <a:cs typeface="Times New Roman" charset="0"/>
                        </a:rPr>
                      </a:br>
                      <a:r>
                        <a:rPr kumimoji="0" lang="en-US" sz="1200" b="1" i="0" u="none" strike="noStrike" kern="1200" cap="none" normalizeH="0" baseline="0">
                          <a:ln>
                            <a:noFill/>
                          </a:ln>
                          <a:solidFill>
                            <a:schemeClr val="tx1"/>
                          </a:solidFill>
                          <a:effectLst/>
                          <a:latin typeface="Arial" charset="0"/>
                          <a:ea typeface="+mn-ea"/>
                          <a:cs typeface="+mn-cs"/>
                        </a:rPr>
                        <a:t>Stage</a:t>
                      </a:r>
                      <a:r>
                        <a:rPr kumimoji="0" lang="en-US" sz="1200" b="1" i="0" u="none" strike="noStrike" kern="1200" cap="none" normalizeH="0" baseline="0" dirty="0">
                          <a:ln>
                            <a:noFill/>
                          </a:ln>
                          <a:solidFill>
                            <a:schemeClr val="tx1"/>
                          </a:solidFill>
                          <a:effectLst/>
                          <a:latin typeface="Arial" charset="0"/>
                          <a:ea typeface="+mn-ea"/>
                          <a:cs typeface="+mn-cs"/>
                        </a:rPr>
                        <a:t>: Snowballing in Hell</a:t>
                      </a:r>
                      <a:br>
                        <a:rPr kumimoji="0" lang="en-US" sz="1200" b="1" i="0" u="none" strike="noStrike" kern="1200" cap="none" normalizeH="0" baseline="0" dirty="0">
                          <a:ln>
                            <a:noFill/>
                          </a:ln>
                          <a:solidFill>
                            <a:schemeClr val="tx1"/>
                          </a:solidFill>
                          <a:effectLst/>
                          <a:latin typeface="Arial" charset="0"/>
                          <a:ea typeface="+mn-ea"/>
                          <a:cs typeface="+mn-cs"/>
                        </a:rPr>
                      </a:b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Corgi Nation Pistol Team &amp; Marcel </a:t>
                      </a:r>
                      <a:r>
                        <a:rPr kumimoji="0" lang="en-US" sz="1200" b="1" i="0" u="none" strike="noStrike" cap="none" normalizeH="0" baseline="0" dirty="0" err="1">
                          <a:ln>
                            <a:noFill/>
                          </a:ln>
                          <a:solidFill>
                            <a:schemeClr val="tx1"/>
                          </a:solidFill>
                          <a:effectLst/>
                          <a:latin typeface="Arial" charset="0"/>
                        </a:rPr>
                        <a:t>Englmaier</a:t>
                      </a:r>
                      <a:endParaRPr kumimoji="0" lang="en-US" sz="1200" b="1" i="0" u="none" strike="noStrike" cap="none" normalizeH="0" baseline="0" dirty="0">
                        <a:ln>
                          <a:noFill/>
                        </a:ln>
                        <a:solidFill>
                          <a:schemeClr val="tx1"/>
                        </a:solidFill>
                        <a:effectLst/>
                        <a:latin typeface="Arial" charset="0"/>
                      </a:endParaRP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93338">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SCENARIO: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Tossing snowballs with the local kids for fun – an errant snowball strikes a Tahoe full of armed thugs who have no appreciation for an honest error. Your safest course of action is to drop your balls, grab your gat, and make your way to safety.</a:t>
                      </a: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50103">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Standing at SP (toes against line, firearm loaded with 6 rounds. Hands holding a snowball in each hand. PCC stock on belt muzzle pointed squarely downrange, holding snowball in strong hand.</a:t>
                      </a: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STRINGS:                 1</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Unlimited</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      18</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9 IDPA, 2 NT, </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CONCEALMENT:     Required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Muzzle Safe Points: 180 degree rule</a:t>
                      </a:r>
                    </a:p>
                    <a:p>
                      <a:pPr marL="0" marR="0" lvl="0" indent="0" algn="l" defTabSz="966788"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1736192">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At start signal, step into P1, then engage T1&amp;T2. Engage remaining targets from positions of cover.</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cxnSp>
        <p:nvCxnSpPr>
          <p:cNvPr id="4" name="Straight Connector 3">
            <a:extLst>
              <a:ext uri="{FF2B5EF4-FFF2-40B4-BE49-F238E27FC236}">
                <a16:creationId xmlns:a16="http://schemas.microsoft.com/office/drawing/2014/main" id="{783C37ED-C883-4E05-A4CD-CA5848ED724F}"/>
              </a:ext>
            </a:extLst>
          </p:cNvPr>
          <p:cNvCxnSpPr>
            <a:cxnSpLocks/>
          </p:cNvCxnSpPr>
          <p:nvPr/>
        </p:nvCxnSpPr>
        <p:spPr>
          <a:xfrm>
            <a:off x="6351491" y="7018858"/>
            <a:ext cx="432343" cy="53836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E8CFCFEF-A970-44DF-80D4-96841A4555B8}"/>
              </a:ext>
            </a:extLst>
          </p:cNvPr>
          <p:cNvSpPr txBox="1"/>
          <p:nvPr/>
        </p:nvSpPr>
        <p:spPr>
          <a:xfrm>
            <a:off x="5974679" y="7309262"/>
            <a:ext cx="533400" cy="369332"/>
          </a:xfrm>
          <a:prstGeom prst="rect">
            <a:avLst/>
          </a:prstGeom>
          <a:noFill/>
          <a:effectLst/>
        </p:spPr>
        <p:txBody>
          <a:bodyPr wrap="square" rtlCol="0">
            <a:spAutoFit/>
          </a:bodyPr>
          <a:lstStyle/>
          <a:p>
            <a:r>
              <a:rPr lang="en-US" b="1" dirty="0"/>
              <a:t>P3</a:t>
            </a:r>
          </a:p>
        </p:txBody>
      </p:sp>
      <p:pic>
        <p:nvPicPr>
          <p:cNvPr id="15" name="Picture 2" descr="http://www.idpa.com/MISC/Logos/SquareLogo/SquareLOGO-IDPA180.jpg">
            <a:extLst>
              <a:ext uri="{FF2B5EF4-FFF2-40B4-BE49-F238E27FC236}">
                <a16:creationId xmlns:a16="http://schemas.microsoft.com/office/drawing/2014/main" id="{78331418-D313-4EEF-827D-C41821AC6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483" y="203200"/>
            <a:ext cx="930980" cy="930980"/>
          </a:xfrm>
          <a:prstGeom prst="rect">
            <a:avLst/>
          </a:prstGeom>
          <a:noFill/>
          <a:extLst>
            <a:ext uri="{909E8E84-426E-40DD-AFC4-6F175D3DCCD1}">
              <a14:hiddenFill xmlns:a14="http://schemas.microsoft.com/office/drawing/2010/main">
                <a:solidFill>
                  <a:srgbClr val="FFFFFF"/>
                </a:solidFill>
              </a14:hiddenFill>
            </a:ext>
          </a:extLst>
        </p:spPr>
      </p:pic>
      <p:sp>
        <p:nvSpPr>
          <p:cNvPr id="17" name="Freeform 41">
            <a:extLst>
              <a:ext uri="{FF2B5EF4-FFF2-40B4-BE49-F238E27FC236}">
                <a16:creationId xmlns:a16="http://schemas.microsoft.com/office/drawing/2014/main" id="{F20798D1-ED33-4C3E-815C-CAC48AF0A6DD}"/>
              </a:ext>
            </a:extLst>
          </p:cNvPr>
          <p:cNvSpPr>
            <a:spLocks noChangeAspect="1" noEditPoints="1"/>
          </p:cNvSpPr>
          <p:nvPr/>
        </p:nvSpPr>
        <p:spPr bwMode="auto">
          <a:xfrm>
            <a:off x="469351" y="6698307"/>
            <a:ext cx="1011238" cy="1620838"/>
          </a:xfrm>
          <a:custGeom>
            <a:avLst/>
            <a:gdLst>
              <a:gd name="T0" fmla="*/ 0 w 1151"/>
              <a:gd name="T1" fmla="*/ 0 h 1729"/>
              <a:gd name="T2" fmla="*/ 2147483647 w 1151"/>
              <a:gd name="T3" fmla="*/ 0 h 1729"/>
              <a:gd name="T4" fmla="*/ 2147483647 w 1151"/>
              <a:gd name="T5" fmla="*/ 2147483647 h 1729"/>
              <a:gd name="T6" fmla="*/ 0 w 1151"/>
              <a:gd name="T7" fmla="*/ 2147483647 h 1729"/>
              <a:gd name="T8" fmla="*/ 0 w 1151"/>
              <a:gd name="T9" fmla="*/ 0 h 1729"/>
              <a:gd name="T10" fmla="*/ 2147483647 w 1151"/>
              <a:gd name="T11" fmla="*/ 2147483647 h 1729"/>
              <a:gd name="T12" fmla="*/ 2147483647 w 1151"/>
              <a:gd name="T13" fmla="*/ 2147483647 h 1729"/>
              <a:gd name="T14" fmla="*/ 2147483647 w 1151"/>
              <a:gd name="T15" fmla="*/ 2147483647 h 1729"/>
              <a:gd name="T16" fmla="*/ 2147483647 w 1151"/>
              <a:gd name="T17" fmla="*/ 2147483647 h 1729"/>
              <a:gd name="T18" fmla="*/ 2147483647 w 1151"/>
              <a:gd name="T19" fmla="*/ 2147483647 h 17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51"/>
              <a:gd name="T31" fmla="*/ 0 h 1729"/>
              <a:gd name="T32" fmla="*/ 1151 w 1151"/>
              <a:gd name="T33" fmla="*/ 1729 h 17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51" h="1729">
                <a:moveTo>
                  <a:pt x="0" y="0"/>
                </a:moveTo>
                <a:lnTo>
                  <a:pt x="1151" y="0"/>
                </a:lnTo>
                <a:lnTo>
                  <a:pt x="1151" y="1729"/>
                </a:lnTo>
                <a:lnTo>
                  <a:pt x="0" y="1729"/>
                </a:lnTo>
                <a:lnTo>
                  <a:pt x="0" y="0"/>
                </a:lnTo>
                <a:close/>
                <a:moveTo>
                  <a:pt x="426" y="354"/>
                </a:moveTo>
                <a:lnTo>
                  <a:pt x="695" y="354"/>
                </a:lnTo>
                <a:lnTo>
                  <a:pt x="695" y="731"/>
                </a:lnTo>
                <a:lnTo>
                  <a:pt x="426" y="731"/>
                </a:lnTo>
                <a:lnTo>
                  <a:pt x="426" y="354"/>
                </a:lnTo>
                <a:close/>
              </a:path>
            </a:pathLst>
          </a:custGeom>
          <a:solidFill>
            <a:srgbClr val="4ADC93"/>
          </a:solidFill>
          <a:ln w="0">
            <a:solidFill>
              <a:srgbClr val="000000"/>
            </a:solidFill>
            <a:round/>
            <a:headEnd/>
            <a:tailEnd/>
          </a:ln>
        </p:spPr>
        <p:txBody>
          <a:bodyPr/>
          <a:lstStyle/>
          <a:p>
            <a:endParaRPr lang="en-US"/>
          </a:p>
        </p:txBody>
      </p:sp>
      <p:cxnSp>
        <p:nvCxnSpPr>
          <p:cNvPr id="18" name="Straight Connector 17">
            <a:extLst>
              <a:ext uri="{FF2B5EF4-FFF2-40B4-BE49-F238E27FC236}">
                <a16:creationId xmlns:a16="http://schemas.microsoft.com/office/drawing/2014/main" id="{C20C9C2F-4A0B-437F-9CF8-BFDC4B877FB2}"/>
              </a:ext>
            </a:extLst>
          </p:cNvPr>
          <p:cNvCxnSpPr>
            <a:cxnSpLocks/>
          </p:cNvCxnSpPr>
          <p:nvPr/>
        </p:nvCxnSpPr>
        <p:spPr>
          <a:xfrm>
            <a:off x="871782" y="8340304"/>
            <a:ext cx="12700" cy="582265"/>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639B3877-E53A-4D69-8FEC-3448147EEACF}"/>
              </a:ext>
            </a:extLst>
          </p:cNvPr>
          <p:cNvSpPr txBox="1"/>
          <p:nvPr/>
        </p:nvSpPr>
        <p:spPr>
          <a:xfrm>
            <a:off x="965248" y="8460048"/>
            <a:ext cx="533400" cy="369332"/>
          </a:xfrm>
          <a:prstGeom prst="rect">
            <a:avLst/>
          </a:prstGeom>
          <a:noFill/>
          <a:effectLst/>
        </p:spPr>
        <p:txBody>
          <a:bodyPr wrap="square" rtlCol="0">
            <a:spAutoFit/>
          </a:bodyPr>
          <a:lstStyle/>
          <a:p>
            <a:r>
              <a:rPr lang="en-US" b="1" dirty="0"/>
              <a:t>P1</a:t>
            </a:r>
          </a:p>
        </p:txBody>
      </p:sp>
      <p:grpSp>
        <p:nvGrpSpPr>
          <p:cNvPr id="20" name="Group 164">
            <a:extLst>
              <a:ext uri="{FF2B5EF4-FFF2-40B4-BE49-F238E27FC236}">
                <a16:creationId xmlns:a16="http://schemas.microsoft.com/office/drawing/2014/main" id="{416BB242-2B87-49B4-972E-3BDB7EEA91CC}"/>
              </a:ext>
            </a:extLst>
          </p:cNvPr>
          <p:cNvGrpSpPr>
            <a:grpSpLocks/>
          </p:cNvGrpSpPr>
          <p:nvPr/>
        </p:nvGrpSpPr>
        <p:grpSpPr bwMode="auto">
          <a:xfrm>
            <a:off x="1152557" y="5260578"/>
            <a:ext cx="288925" cy="787400"/>
            <a:chOff x="1247" y="2496"/>
            <a:chExt cx="182" cy="496"/>
          </a:xfrm>
        </p:grpSpPr>
        <p:sp>
          <p:nvSpPr>
            <p:cNvPr id="21" name="Line 165">
              <a:extLst>
                <a:ext uri="{FF2B5EF4-FFF2-40B4-BE49-F238E27FC236}">
                  <a16:creationId xmlns:a16="http://schemas.microsoft.com/office/drawing/2014/main" id="{E907129B-5B30-4F24-8689-D665FFA808A4}"/>
                </a:ext>
              </a:extLst>
            </p:cNvPr>
            <p:cNvSpPr>
              <a:spLocks noChangeShapeType="1"/>
            </p:cNvSpPr>
            <p:nvPr/>
          </p:nvSpPr>
          <p:spPr bwMode="auto">
            <a:xfrm>
              <a:off x="1258" y="2740"/>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166">
              <a:extLst>
                <a:ext uri="{FF2B5EF4-FFF2-40B4-BE49-F238E27FC236}">
                  <a16:creationId xmlns:a16="http://schemas.microsoft.com/office/drawing/2014/main" id="{832FBFA8-4229-4AE0-BA45-E7AB355BA793}"/>
                </a:ext>
              </a:extLst>
            </p:cNvPr>
            <p:cNvSpPr>
              <a:spLocks noChangeShapeType="1"/>
            </p:cNvSpPr>
            <p:nvPr/>
          </p:nvSpPr>
          <p:spPr bwMode="auto">
            <a:xfrm>
              <a:off x="1421" y="2740"/>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3" name="Group 167">
              <a:extLst>
                <a:ext uri="{FF2B5EF4-FFF2-40B4-BE49-F238E27FC236}">
                  <a16:creationId xmlns:a16="http://schemas.microsoft.com/office/drawing/2014/main" id="{DA3F8F0D-7722-4332-B8F9-0D9732CCEF98}"/>
                </a:ext>
              </a:extLst>
            </p:cNvPr>
            <p:cNvGrpSpPr>
              <a:grpSpLocks/>
            </p:cNvGrpSpPr>
            <p:nvPr/>
          </p:nvGrpSpPr>
          <p:grpSpPr bwMode="auto">
            <a:xfrm>
              <a:off x="1247" y="2496"/>
              <a:ext cx="182" cy="331"/>
              <a:chOff x="1247" y="2496"/>
              <a:chExt cx="182" cy="331"/>
            </a:xfrm>
          </p:grpSpPr>
          <p:sp>
            <p:nvSpPr>
              <p:cNvPr id="24" name="Freeform 168">
                <a:extLst>
                  <a:ext uri="{FF2B5EF4-FFF2-40B4-BE49-F238E27FC236}">
                    <a16:creationId xmlns:a16="http://schemas.microsoft.com/office/drawing/2014/main" id="{A8A8214C-A7F4-4679-ACEC-C9B66BF54EEE}"/>
                  </a:ext>
                </a:extLst>
              </p:cNvPr>
              <p:cNvSpPr>
                <a:spLocks/>
              </p:cNvSpPr>
              <p:nvPr/>
            </p:nvSpPr>
            <p:spPr bwMode="auto">
              <a:xfrm>
                <a:off x="1248" y="2496"/>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25" name="Freeform 169">
                <a:extLst>
                  <a:ext uri="{FF2B5EF4-FFF2-40B4-BE49-F238E27FC236}">
                    <a16:creationId xmlns:a16="http://schemas.microsoft.com/office/drawing/2014/main" id="{591C7063-44B2-4960-96E7-DDCDA23690D8}"/>
                  </a:ext>
                </a:extLst>
              </p:cNvPr>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63" name="Group 13">
            <a:extLst>
              <a:ext uri="{FF2B5EF4-FFF2-40B4-BE49-F238E27FC236}">
                <a16:creationId xmlns:a16="http://schemas.microsoft.com/office/drawing/2014/main" id="{94FF4F6B-35EF-4A85-AD13-A94B863C79A2}"/>
              </a:ext>
            </a:extLst>
          </p:cNvPr>
          <p:cNvGrpSpPr>
            <a:grpSpLocks/>
          </p:cNvGrpSpPr>
          <p:nvPr/>
        </p:nvGrpSpPr>
        <p:grpSpPr bwMode="auto">
          <a:xfrm>
            <a:off x="2715144" y="6573948"/>
            <a:ext cx="393700" cy="1271588"/>
            <a:chOff x="2901" y="4325"/>
            <a:chExt cx="236" cy="690"/>
          </a:xfrm>
        </p:grpSpPr>
        <p:sp>
          <p:nvSpPr>
            <p:cNvPr id="64" name="AutoShape 14">
              <a:extLst>
                <a:ext uri="{FF2B5EF4-FFF2-40B4-BE49-F238E27FC236}">
                  <a16:creationId xmlns:a16="http://schemas.microsoft.com/office/drawing/2014/main" id="{44AE1915-C9F6-4DC6-B11A-58C357BBF9E1}"/>
                </a:ext>
              </a:extLst>
            </p:cNvPr>
            <p:cNvSpPr>
              <a:spLocks noChangeArrowheads="1"/>
            </p:cNvSpPr>
            <p:nvPr/>
          </p:nvSpPr>
          <p:spPr bwMode="auto">
            <a:xfrm>
              <a:off x="2901" y="4625"/>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65" name="AutoShape 15">
              <a:extLst>
                <a:ext uri="{FF2B5EF4-FFF2-40B4-BE49-F238E27FC236}">
                  <a16:creationId xmlns:a16="http://schemas.microsoft.com/office/drawing/2014/main" id="{880122C0-5E9D-452C-B77E-11CE3D8CADAF}"/>
                </a:ext>
              </a:extLst>
            </p:cNvPr>
            <p:cNvSpPr>
              <a:spLocks noChangeArrowheads="1"/>
            </p:cNvSpPr>
            <p:nvPr/>
          </p:nvSpPr>
          <p:spPr bwMode="auto">
            <a:xfrm>
              <a:off x="2901" y="4325"/>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cxnSp>
        <p:nvCxnSpPr>
          <p:cNvPr id="66" name="Straight Connector 65">
            <a:extLst>
              <a:ext uri="{FF2B5EF4-FFF2-40B4-BE49-F238E27FC236}">
                <a16:creationId xmlns:a16="http://schemas.microsoft.com/office/drawing/2014/main" id="{3F6CE0FE-BE4F-436E-B1F0-9FCAE9A6F1DF}"/>
              </a:ext>
            </a:extLst>
          </p:cNvPr>
          <p:cNvCxnSpPr>
            <a:cxnSpLocks/>
          </p:cNvCxnSpPr>
          <p:nvPr/>
        </p:nvCxnSpPr>
        <p:spPr>
          <a:xfrm flipV="1">
            <a:off x="2969774" y="7792111"/>
            <a:ext cx="139070" cy="55247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894FCC47-F32F-4F8D-8CDF-F50B905CC9B2}"/>
              </a:ext>
            </a:extLst>
          </p:cNvPr>
          <p:cNvSpPr txBox="1"/>
          <p:nvPr/>
        </p:nvSpPr>
        <p:spPr>
          <a:xfrm rot="10518525" flipH="1" flipV="1">
            <a:off x="3200400" y="7670784"/>
            <a:ext cx="705503" cy="369332"/>
          </a:xfrm>
          <a:prstGeom prst="rect">
            <a:avLst/>
          </a:prstGeom>
          <a:noFill/>
          <a:effectLst/>
        </p:spPr>
        <p:txBody>
          <a:bodyPr wrap="square" rtlCol="0">
            <a:spAutoFit/>
          </a:bodyPr>
          <a:lstStyle/>
          <a:p>
            <a:r>
              <a:rPr lang="en-US" b="1" dirty="0"/>
              <a:t>P2</a:t>
            </a:r>
          </a:p>
        </p:txBody>
      </p:sp>
      <p:sp>
        <p:nvSpPr>
          <p:cNvPr id="68" name="TextBox 67">
            <a:extLst>
              <a:ext uri="{FF2B5EF4-FFF2-40B4-BE49-F238E27FC236}">
                <a16:creationId xmlns:a16="http://schemas.microsoft.com/office/drawing/2014/main" id="{7814DE35-648D-44CF-8DFD-284AE3C5E76A}"/>
              </a:ext>
            </a:extLst>
          </p:cNvPr>
          <p:cNvSpPr txBox="1"/>
          <p:nvPr/>
        </p:nvSpPr>
        <p:spPr>
          <a:xfrm>
            <a:off x="1046117" y="4906641"/>
            <a:ext cx="533400" cy="369332"/>
          </a:xfrm>
          <a:prstGeom prst="rect">
            <a:avLst/>
          </a:prstGeom>
          <a:noFill/>
        </p:spPr>
        <p:txBody>
          <a:bodyPr wrap="square" rtlCol="0">
            <a:spAutoFit/>
          </a:bodyPr>
          <a:lstStyle/>
          <a:p>
            <a:r>
              <a:rPr lang="en-US" b="1" dirty="0"/>
              <a:t>T2</a:t>
            </a:r>
          </a:p>
        </p:txBody>
      </p:sp>
      <p:sp>
        <p:nvSpPr>
          <p:cNvPr id="69" name="TextBox 68">
            <a:extLst>
              <a:ext uri="{FF2B5EF4-FFF2-40B4-BE49-F238E27FC236}">
                <a16:creationId xmlns:a16="http://schemas.microsoft.com/office/drawing/2014/main" id="{06203A26-EDB6-4B76-BF58-3EEF3478211E}"/>
              </a:ext>
            </a:extLst>
          </p:cNvPr>
          <p:cNvSpPr txBox="1"/>
          <p:nvPr/>
        </p:nvSpPr>
        <p:spPr>
          <a:xfrm>
            <a:off x="457200" y="5372490"/>
            <a:ext cx="533400" cy="369332"/>
          </a:xfrm>
          <a:prstGeom prst="rect">
            <a:avLst/>
          </a:prstGeom>
          <a:noFill/>
        </p:spPr>
        <p:txBody>
          <a:bodyPr wrap="square" rtlCol="0">
            <a:spAutoFit/>
          </a:bodyPr>
          <a:lstStyle/>
          <a:p>
            <a:r>
              <a:rPr lang="en-US" b="1" dirty="0"/>
              <a:t>T1</a:t>
            </a:r>
          </a:p>
        </p:txBody>
      </p:sp>
      <p:grpSp>
        <p:nvGrpSpPr>
          <p:cNvPr id="70" name="Group 278">
            <a:extLst>
              <a:ext uri="{FF2B5EF4-FFF2-40B4-BE49-F238E27FC236}">
                <a16:creationId xmlns:a16="http://schemas.microsoft.com/office/drawing/2014/main" id="{B0B63641-7EAF-46E2-A246-551BB9851F48}"/>
              </a:ext>
            </a:extLst>
          </p:cNvPr>
          <p:cNvGrpSpPr>
            <a:grpSpLocks/>
          </p:cNvGrpSpPr>
          <p:nvPr/>
        </p:nvGrpSpPr>
        <p:grpSpPr bwMode="auto">
          <a:xfrm>
            <a:off x="4386952" y="4815755"/>
            <a:ext cx="287338" cy="787400"/>
            <a:chOff x="2208" y="240"/>
            <a:chExt cx="181" cy="496"/>
          </a:xfrm>
        </p:grpSpPr>
        <p:sp>
          <p:nvSpPr>
            <p:cNvPr id="71" name="Line 279">
              <a:extLst>
                <a:ext uri="{FF2B5EF4-FFF2-40B4-BE49-F238E27FC236}">
                  <a16:creationId xmlns:a16="http://schemas.microsoft.com/office/drawing/2014/main" id="{9556074D-D8C9-46C8-A956-B76B36AAA905}"/>
                </a:ext>
              </a:extLst>
            </p:cNvPr>
            <p:cNvSpPr>
              <a:spLocks noChangeShapeType="1"/>
            </p:cNvSpPr>
            <p:nvPr/>
          </p:nvSpPr>
          <p:spPr bwMode="auto">
            <a:xfrm>
              <a:off x="2218"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 name="Line 280">
              <a:extLst>
                <a:ext uri="{FF2B5EF4-FFF2-40B4-BE49-F238E27FC236}">
                  <a16:creationId xmlns:a16="http://schemas.microsoft.com/office/drawing/2014/main" id="{30B24495-4F44-443F-A199-A34ECD65274E}"/>
                </a:ext>
              </a:extLst>
            </p:cNvPr>
            <p:cNvSpPr>
              <a:spLocks noChangeShapeType="1"/>
            </p:cNvSpPr>
            <p:nvPr/>
          </p:nvSpPr>
          <p:spPr bwMode="auto">
            <a:xfrm>
              <a:off x="2381"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 name="Freeform 281">
              <a:extLst>
                <a:ext uri="{FF2B5EF4-FFF2-40B4-BE49-F238E27FC236}">
                  <a16:creationId xmlns:a16="http://schemas.microsoft.com/office/drawing/2014/main" id="{7639D945-5802-4DC7-8CBE-19BDCA10910F}"/>
                </a:ext>
              </a:extLst>
            </p:cNvPr>
            <p:cNvSpPr>
              <a:spLocks/>
            </p:cNvSpPr>
            <p:nvPr/>
          </p:nvSpPr>
          <p:spPr bwMode="auto">
            <a:xfrm>
              <a:off x="2208" y="240"/>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74" name="Freeform 282">
              <a:extLst>
                <a:ext uri="{FF2B5EF4-FFF2-40B4-BE49-F238E27FC236}">
                  <a16:creationId xmlns:a16="http://schemas.microsoft.com/office/drawing/2014/main" id="{895CC080-7733-44F5-8CEA-A66BBE7C1802}"/>
                </a:ext>
              </a:extLst>
            </p:cNvPr>
            <p:cNvSpPr>
              <a:spLocks/>
            </p:cNvSpPr>
            <p:nvPr/>
          </p:nvSpPr>
          <p:spPr bwMode="auto">
            <a:xfrm flipH="1">
              <a:off x="2211" y="306"/>
              <a:ext cx="56" cy="262"/>
            </a:xfrm>
            <a:custGeom>
              <a:avLst/>
              <a:gdLst>
                <a:gd name="T0" fmla="*/ 0 w 56"/>
                <a:gd name="T1" fmla="*/ 3 h 264"/>
                <a:gd name="T2" fmla="*/ 0 w 56"/>
                <a:gd name="T3" fmla="*/ 224 h 264"/>
                <a:gd name="T4" fmla="*/ 21 w 56"/>
                <a:gd name="T5" fmla="*/ 224 h 264"/>
                <a:gd name="T6" fmla="*/ 56 w 56"/>
                <a:gd name="T7" fmla="*/ 178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nvGrpSpPr>
          <p:cNvPr id="75" name="Group 283">
            <a:extLst>
              <a:ext uri="{FF2B5EF4-FFF2-40B4-BE49-F238E27FC236}">
                <a16:creationId xmlns:a16="http://schemas.microsoft.com/office/drawing/2014/main" id="{E7C0DDD6-B15E-4051-A162-BBC550A1592B}"/>
              </a:ext>
            </a:extLst>
          </p:cNvPr>
          <p:cNvGrpSpPr>
            <a:grpSpLocks/>
          </p:cNvGrpSpPr>
          <p:nvPr/>
        </p:nvGrpSpPr>
        <p:grpSpPr bwMode="auto">
          <a:xfrm flipH="1">
            <a:off x="3858800" y="4823021"/>
            <a:ext cx="287338" cy="787400"/>
            <a:chOff x="2208" y="240"/>
            <a:chExt cx="181" cy="496"/>
          </a:xfrm>
        </p:grpSpPr>
        <p:sp>
          <p:nvSpPr>
            <p:cNvPr id="76" name="Line 284">
              <a:extLst>
                <a:ext uri="{FF2B5EF4-FFF2-40B4-BE49-F238E27FC236}">
                  <a16:creationId xmlns:a16="http://schemas.microsoft.com/office/drawing/2014/main" id="{59F54BCB-32DD-4F76-9C73-3C6A8695319D}"/>
                </a:ext>
              </a:extLst>
            </p:cNvPr>
            <p:cNvSpPr>
              <a:spLocks noChangeShapeType="1"/>
            </p:cNvSpPr>
            <p:nvPr/>
          </p:nvSpPr>
          <p:spPr bwMode="auto">
            <a:xfrm>
              <a:off x="2218"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 name="Line 285">
              <a:extLst>
                <a:ext uri="{FF2B5EF4-FFF2-40B4-BE49-F238E27FC236}">
                  <a16:creationId xmlns:a16="http://schemas.microsoft.com/office/drawing/2014/main" id="{E01D1EC6-C8B7-4557-A82A-622427E85698}"/>
                </a:ext>
              </a:extLst>
            </p:cNvPr>
            <p:cNvSpPr>
              <a:spLocks noChangeShapeType="1"/>
            </p:cNvSpPr>
            <p:nvPr/>
          </p:nvSpPr>
          <p:spPr bwMode="auto">
            <a:xfrm>
              <a:off x="2381"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 name="Freeform 286">
              <a:extLst>
                <a:ext uri="{FF2B5EF4-FFF2-40B4-BE49-F238E27FC236}">
                  <a16:creationId xmlns:a16="http://schemas.microsoft.com/office/drawing/2014/main" id="{6997CF29-ADE1-48DC-A631-1BCEECD1511F}"/>
                </a:ext>
              </a:extLst>
            </p:cNvPr>
            <p:cNvSpPr>
              <a:spLocks/>
            </p:cNvSpPr>
            <p:nvPr/>
          </p:nvSpPr>
          <p:spPr bwMode="auto">
            <a:xfrm>
              <a:off x="2208" y="240"/>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79" name="Freeform 287">
              <a:extLst>
                <a:ext uri="{FF2B5EF4-FFF2-40B4-BE49-F238E27FC236}">
                  <a16:creationId xmlns:a16="http://schemas.microsoft.com/office/drawing/2014/main" id="{F66DA336-321B-4DCE-9482-3FA16F5F53CD}"/>
                </a:ext>
              </a:extLst>
            </p:cNvPr>
            <p:cNvSpPr>
              <a:spLocks/>
            </p:cNvSpPr>
            <p:nvPr/>
          </p:nvSpPr>
          <p:spPr bwMode="auto">
            <a:xfrm flipH="1">
              <a:off x="2211" y="306"/>
              <a:ext cx="56" cy="262"/>
            </a:xfrm>
            <a:custGeom>
              <a:avLst/>
              <a:gdLst>
                <a:gd name="T0" fmla="*/ 0 w 56"/>
                <a:gd name="T1" fmla="*/ 3 h 264"/>
                <a:gd name="T2" fmla="*/ 0 w 56"/>
                <a:gd name="T3" fmla="*/ 224 h 264"/>
                <a:gd name="T4" fmla="*/ 21 w 56"/>
                <a:gd name="T5" fmla="*/ 224 h 264"/>
                <a:gd name="T6" fmla="*/ 56 w 56"/>
                <a:gd name="T7" fmla="*/ 178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nvGrpSpPr>
          <p:cNvPr id="81" name="Group 288">
            <a:extLst>
              <a:ext uri="{FF2B5EF4-FFF2-40B4-BE49-F238E27FC236}">
                <a16:creationId xmlns:a16="http://schemas.microsoft.com/office/drawing/2014/main" id="{1A7E5FE8-03DF-4A11-AE9C-1F7AC99A092D}"/>
              </a:ext>
            </a:extLst>
          </p:cNvPr>
          <p:cNvGrpSpPr>
            <a:grpSpLocks/>
          </p:cNvGrpSpPr>
          <p:nvPr/>
        </p:nvGrpSpPr>
        <p:grpSpPr bwMode="auto">
          <a:xfrm>
            <a:off x="6186055" y="5279229"/>
            <a:ext cx="222250" cy="858838"/>
            <a:chOff x="384" y="816"/>
            <a:chExt cx="140" cy="541"/>
          </a:xfrm>
        </p:grpSpPr>
        <p:sp>
          <p:nvSpPr>
            <p:cNvPr id="82" name="Line 289">
              <a:extLst>
                <a:ext uri="{FF2B5EF4-FFF2-40B4-BE49-F238E27FC236}">
                  <a16:creationId xmlns:a16="http://schemas.microsoft.com/office/drawing/2014/main" id="{2C54138B-A561-44DD-93F4-F2C90E42EE14}"/>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 name="Line 290">
              <a:extLst>
                <a:ext uri="{FF2B5EF4-FFF2-40B4-BE49-F238E27FC236}">
                  <a16:creationId xmlns:a16="http://schemas.microsoft.com/office/drawing/2014/main" id="{ABF1A32B-280A-4D7E-BF8F-AA048A29A1D9}"/>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 name="Freeform 291">
              <a:extLst>
                <a:ext uri="{FF2B5EF4-FFF2-40B4-BE49-F238E27FC236}">
                  <a16:creationId xmlns:a16="http://schemas.microsoft.com/office/drawing/2014/main" id="{FC4887B1-CC42-4261-9C49-AE4988340F13}"/>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sp>
        <p:nvSpPr>
          <p:cNvPr id="99" name="TextBox 98">
            <a:extLst>
              <a:ext uri="{FF2B5EF4-FFF2-40B4-BE49-F238E27FC236}">
                <a16:creationId xmlns:a16="http://schemas.microsoft.com/office/drawing/2014/main" id="{BA424500-7770-40E3-87AF-9F16547560B3}"/>
              </a:ext>
            </a:extLst>
          </p:cNvPr>
          <p:cNvSpPr txBox="1"/>
          <p:nvPr/>
        </p:nvSpPr>
        <p:spPr>
          <a:xfrm>
            <a:off x="4430380" y="4425884"/>
            <a:ext cx="533400" cy="369332"/>
          </a:xfrm>
          <a:prstGeom prst="rect">
            <a:avLst/>
          </a:prstGeom>
          <a:noFill/>
        </p:spPr>
        <p:txBody>
          <a:bodyPr wrap="square" rtlCol="0">
            <a:spAutoFit/>
          </a:bodyPr>
          <a:lstStyle/>
          <a:p>
            <a:r>
              <a:rPr lang="en-US" b="1" dirty="0"/>
              <a:t>T6</a:t>
            </a:r>
          </a:p>
        </p:txBody>
      </p:sp>
      <p:sp>
        <p:nvSpPr>
          <p:cNvPr id="100" name="TextBox 99">
            <a:extLst>
              <a:ext uri="{FF2B5EF4-FFF2-40B4-BE49-F238E27FC236}">
                <a16:creationId xmlns:a16="http://schemas.microsoft.com/office/drawing/2014/main" id="{A85A10E3-9BFA-406A-BD43-014289FA0EDE}"/>
              </a:ext>
            </a:extLst>
          </p:cNvPr>
          <p:cNvSpPr txBox="1"/>
          <p:nvPr/>
        </p:nvSpPr>
        <p:spPr>
          <a:xfrm>
            <a:off x="2917868" y="5343721"/>
            <a:ext cx="533400" cy="369332"/>
          </a:xfrm>
          <a:prstGeom prst="rect">
            <a:avLst/>
          </a:prstGeom>
          <a:noFill/>
        </p:spPr>
        <p:txBody>
          <a:bodyPr wrap="square" rtlCol="0">
            <a:spAutoFit/>
          </a:bodyPr>
          <a:lstStyle/>
          <a:p>
            <a:r>
              <a:rPr lang="en-US" b="1" dirty="0"/>
              <a:t>T4</a:t>
            </a:r>
          </a:p>
        </p:txBody>
      </p:sp>
      <p:sp>
        <p:nvSpPr>
          <p:cNvPr id="101" name="TextBox 100">
            <a:extLst>
              <a:ext uri="{FF2B5EF4-FFF2-40B4-BE49-F238E27FC236}">
                <a16:creationId xmlns:a16="http://schemas.microsoft.com/office/drawing/2014/main" id="{8E160482-1E92-4AD2-BB57-2406A7DE282D}"/>
              </a:ext>
            </a:extLst>
          </p:cNvPr>
          <p:cNvSpPr txBox="1"/>
          <p:nvPr/>
        </p:nvSpPr>
        <p:spPr>
          <a:xfrm>
            <a:off x="3604800" y="4425925"/>
            <a:ext cx="533400" cy="369332"/>
          </a:xfrm>
          <a:prstGeom prst="rect">
            <a:avLst/>
          </a:prstGeom>
          <a:noFill/>
        </p:spPr>
        <p:txBody>
          <a:bodyPr wrap="square" rtlCol="0">
            <a:spAutoFit/>
          </a:bodyPr>
          <a:lstStyle/>
          <a:p>
            <a:r>
              <a:rPr lang="en-US" b="1" dirty="0"/>
              <a:t>T5</a:t>
            </a:r>
          </a:p>
        </p:txBody>
      </p:sp>
      <p:sp>
        <p:nvSpPr>
          <p:cNvPr id="80" name="Freeform 55">
            <a:extLst>
              <a:ext uri="{FF2B5EF4-FFF2-40B4-BE49-F238E27FC236}">
                <a16:creationId xmlns:a16="http://schemas.microsoft.com/office/drawing/2014/main" id="{1F734E14-3A3D-44D6-8C7D-9FB02B6EF103}"/>
              </a:ext>
            </a:extLst>
          </p:cNvPr>
          <p:cNvSpPr>
            <a:spLocks/>
          </p:cNvSpPr>
          <p:nvPr/>
        </p:nvSpPr>
        <p:spPr bwMode="auto">
          <a:xfrm flipH="1">
            <a:off x="5528629" y="6223721"/>
            <a:ext cx="826348" cy="1333500"/>
          </a:xfrm>
          <a:custGeom>
            <a:avLst/>
            <a:gdLst>
              <a:gd name="T0" fmla="*/ 0 w 240"/>
              <a:gd name="T1" fmla="*/ 2147483647 h 840"/>
              <a:gd name="T2" fmla="*/ 2147483647 w 240"/>
              <a:gd name="T3" fmla="*/ 2147483647 h 840"/>
              <a:gd name="T4" fmla="*/ 2147483647 w 240"/>
              <a:gd name="T5" fmla="*/ 2147483647 h 840"/>
              <a:gd name="T6" fmla="*/ 0 w 240"/>
              <a:gd name="T7" fmla="*/ 0 h 840"/>
              <a:gd name="T8" fmla="*/ 0 w 240"/>
              <a:gd name="T9" fmla="*/ 2147483647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grpSp>
        <p:nvGrpSpPr>
          <p:cNvPr id="96" name="Group 29">
            <a:extLst>
              <a:ext uri="{FF2B5EF4-FFF2-40B4-BE49-F238E27FC236}">
                <a16:creationId xmlns:a16="http://schemas.microsoft.com/office/drawing/2014/main" id="{1A38CA7B-2F99-4BB4-ABB0-32DE9EE4A77E}"/>
              </a:ext>
            </a:extLst>
          </p:cNvPr>
          <p:cNvGrpSpPr>
            <a:grpSpLocks/>
          </p:cNvGrpSpPr>
          <p:nvPr/>
        </p:nvGrpSpPr>
        <p:grpSpPr bwMode="auto">
          <a:xfrm>
            <a:off x="3205978" y="5652416"/>
            <a:ext cx="287338" cy="790575"/>
            <a:chOff x="528" y="240"/>
            <a:chExt cx="181" cy="498"/>
          </a:xfrm>
        </p:grpSpPr>
        <p:sp>
          <p:nvSpPr>
            <p:cNvPr id="97" name="Line 30">
              <a:extLst>
                <a:ext uri="{FF2B5EF4-FFF2-40B4-BE49-F238E27FC236}">
                  <a16:creationId xmlns:a16="http://schemas.microsoft.com/office/drawing/2014/main" id="{15D26760-8184-4C4B-94F5-A45E0B03F5F6}"/>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 name="Line 31">
              <a:extLst>
                <a:ext uri="{FF2B5EF4-FFF2-40B4-BE49-F238E27FC236}">
                  <a16:creationId xmlns:a16="http://schemas.microsoft.com/office/drawing/2014/main" id="{C52EA096-58C0-4461-AC10-BCEBE9AC97C0}"/>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 name="Freeform 32">
              <a:extLst>
                <a:ext uri="{FF2B5EF4-FFF2-40B4-BE49-F238E27FC236}">
                  <a16:creationId xmlns:a16="http://schemas.microsoft.com/office/drawing/2014/main" id="{705ED84C-E644-45C4-9166-17FF22B694BA}"/>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sp>
        <p:nvSpPr>
          <p:cNvPr id="110" name="TextBox 109">
            <a:extLst>
              <a:ext uri="{FF2B5EF4-FFF2-40B4-BE49-F238E27FC236}">
                <a16:creationId xmlns:a16="http://schemas.microsoft.com/office/drawing/2014/main" id="{E76AD88D-38A7-4C2B-AADA-3954572D5665}"/>
              </a:ext>
            </a:extLst>
          </p:cNvPr>
          <p:cNvSpPr txBox="1"/>
          <p:nvPr/>
        </p:nvSpPr>
        <p:spPr>
          <a:xfrm>
            <a:off x="1726460" y="4638355"/>
            <a:ext cx="533400" cy="369332"/>
          </a:xfrm>
          <a:prstGeom prst="rect">
            <a:avLst/>
          </a:prstGeom>
          <a:noFill/>
        </p:spPr>
        <p:txBody>
          <a:bodyPr wrap="square" rtlCol="0">
            <a:spAutoFit/>
          </a:bodyPr>
          <a:lstStyle/>
          <a:p>
            <a:r>
              <a:rPr lang="en-US" b="1" dirty="0"/>
              <a:t>T3</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461" y="91747"/>
            <a:ext cx="1071600" cy="1071600"/>
          </a:xfrm>
          <a:prstGeom prst="rect">
            <a:avLst/>
          </a:prstGeom>
        </p:spPr>
      </p:pic>
      <p:grpSp>
        <p:nvGrpSpPr>
          <p:cNvPr id="112" name="Group 4">
            <a:extLst>
              <a:ext uri="{FF2B5EF4-FFF2-40B4-BE49-F238E27FC236}">
                <a16:creationId xmlns:a16="http://schemas.microsoft.com/office/drawing/2014/main" id="{D5F2E02F-CED1-48B6-B494-DA6357C092BA}"/>
              </a:ext>
            </a:extLst>
          </p:cNvPr>
          <p:cNvGrpSpPr>
            <a:grpSpLocks noChangeAspect="1"/>
          </p:cNvGrpSpPr>
          <p:nvPr/>
        </p:nvGrpSpPr>
        <p:grpSpPr bwMode="auto">
          <a:xfrm>
            <a:off x="4077955" y="5009917"/>
            <a:ext cx="360363" cy="838200"/>
            <a:chOff x="-2155" y="1485"/>
            <a:chExt cx="227" cy="528"/>
          </a:xfrm>
        </p:grpSpPr>
        <p:sp>
          <p:nvSpPr>
            <p:cNvPr id="113" name="AutoShape 3">
              <a:extLst>
                <a:ext uri="{FF2B5EF4-FFF2-40B4-BE49-F238E27FC236}">
                  <a16:creationId xmlns:a16="http://schemas.microsoft.com/office/drawing/2014/main" id="{BEDFC301-BA7F-4B80-B269-092D26856F9F}"/>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5">
              <a:extLst>
                <a:ext uri="{FF2B5EF4-FFF2-40B4-BE49-F238E27FC236}">
                  <a16:creationId xmlns:a16="http://schemas.microsoft.com/office/drawing/2014/main" id="{7E95F027-D8AD-474A-AB85-3B54C95A09FE}"/>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Rectangle 6">
              <a:extLst>
                <a:ext uri="{FF2B5EF4-FFF2-40B4-BE49-F238E27FC236}">
                  <a16:creationId xmlns:a16="http://schemas.microsoft.com/office/drawing/2014/main" id="{BF77FF46-C208-4C1E-83A0-B0C61BFCA5C2}"/>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7">
              <a:extLst>
                <a:ext uri="{FF2B5EF4-FFF2-40B4-BE49-F238E27FC236}">
                  <a16:creationId xmlns:a16="http://schemas.microsoft.com/office/drawing/2014/main" id="{7542F212-A721-4743-B269-16DA105F2C27}"/>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Line 8">
              <a:extLst>
                <a:ext uri="{FF2B5EF4-FFF2-40B4-BE49-F238E27FC236}">
                  <a16:creationId xmlns:a16="http://schemas.microsoft.com/office/drawing/2014/main" id="{2EAC103D-1791-4E40-9CAF-6403B823C934}"/>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Line 9">
              <a:extLst>
                <a:ext uri="{FF2B5EF4-FFF2-40B4-BE49-F238E27FC236}">
                  <a16:creationId xmlns:a16="http://schemas.microsoft.com/office/drawing/2014/main" id="{2CB07869-6999-4DC9-966D-29EC0164446A}"/>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Line 10">
              <a:extLst>
                <a:ext uri="{FF2B5EF4-FFF2-40B4-BE49-F238E27FC236}">
                  <a16:creationId xmlns:a16="http://schemas.microsoft.com/office/drawing/2014/main" id="{7AA69861-E3CB-4C26-AA80-BE184DC26762}"/>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Line 11">
              <a:extLst>
                <a:ext uri="{FF2B5EF4-FFF2-40B4-BE49-F238E27FC236}">
                  <a16:creationId xmlns:a16="http://schemas.microsoft.com/office/drawing/2014/main" id="{3FC80389-F6C8-49A2-AB99-74F12AE59D10}"/>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Line 12">
              <a:extLst>
                <a:ext uri="{FF2B5EF4-FFF2-40B4-BE49-F238E27FC236}">
                  <a16:creationId xmlns:a16="http://schemas.microsoft.com/office/drawing/2014/main" id="{20966524-A160-4642-9F45-74611FB25710}"/>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Line 13">
              <a:extLst>
                <a:ext uri="{FF2B5EF4-FFF2-40B4-BE49-F238E27FC236}">
                  <a16:creationId xmlns:a16="http://schemas.microsoft.com/office/drawing/2014/main" id="{8F336E85-40C5-49D9-A710-743BE925E94B}"/>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Line 14">
              <a:extLst>
                <a:ext uri="{FF2B5EF4-FFF2-40B4-BE49-F238E27FC236}">
                  <a16:creationId xmlns:a16="http://schemas.microsoft.com/office/drawing/2014/main" id="{26E98F4C-D6FE-40EF-BBCE-3AA67B207890}"/>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Line 15">
              <a:extLst>
                <a:ext uri="{FF2B5EF4-FFF2-40B4-BE49-F238E27FC236}">
                  <a16:creationId xmlns:a16="http://schemas.microsoft.com/office/drawing/2014/main" id="{8F9D5E7B-8E83-4411-84B8-12148DCC1CE6}"/>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16">
              <a:extLst>
                <a:ext uri="{FF2B5EF4-FFF2-40B4-BE49-F238E27FC236}">
                  <a16:creationId xmlns:a16="http://schemas.microsoft.com/office/drawing/2014/main" id="{980844EA-F867-43CF-BA00-A1F58254A82D}"/>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17">
              <a:extLst>
                <a:ext uri="{FF2B5EF4-FFF2-40B4-BE49-F238E27FC236}">
                  <a16:creationId xmlns:a16="http://schemas.microsoft.com/office/drawing/2014/main" id="{5F781645-5EEB-4BE6-9AFD-8907CF2D134A}"/>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18">
              <a:extLst>
                <a:ext uri="{FF2B5EF4-FFF2-40B4-BE49-F238E27FC236}">
                  <a16:creationId xmlns:a16="http://schemas.microsoft.com/office/drawing/2014/main" id="{A10E2DD8-01AB-4A23-8089-DE2CD936DBD7}"/>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Line 19">
              <a:extLst>
                <a:ext uri="{FF2B5EF4-FFF2-40B4-BE49-F238E27FC236}">
                  <a16:creationId xmlns:a16="http://schemas.microsoft.com/office/drawing/2014/main" id="{964E349E-BC9A-47DA-B420-B4B6BB05B0E1}"/>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Line 20">
              <a:extLst>
                <a:ext uri="{FF2B5EF4-FFF2-40B4-BE49-F238E27FC236}">
                  <a16:creationId xmlns:a16="http://schemas.microsoft.com/office/drawing/2014/main" id="{64121D5A-F4C5-402A-BC8B-2825AE12D2AA}"/>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Line 21">
              <a:extLst>
                <a:ext uri="{FF2B5EF4-FFF2-40B4-BE49-F238E27FC236}">
                  <a16:creationId xmlns:a16="http://schemas.microsoft.com/office/drawing/2014/main" id="{CDF40E98-5A34-4A12-88C8-C126E9C13E5A}"/>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22">
              <a:extLst>
                <a:ext uri="{FF2B5EF4-FFF2-40B4-BE49-F238E27FC236}">
                  <a16:creationId xmlns:a16="http://schemas.microsoft.com/office/drawing/2014/main" id="{C0CFA986-E960-409A-986F-C28993F50F6A}"/>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Line 23">
              <a:extLst>
                <a:ext uri="{FF2B5EF4-FFF2-40B4-BE49-F238E27FC236}">
                  <a16:creationId xmlns:a16="http://schemas.microsoft.com/office/drawing/2014/main" id="{0700E064-3EB3-4870-ACED-6DCC7DDBB368}"/>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Line 24">
              <a:extLst>
                <a:ext uri="{FF2B5EF4-FFF2-40B4-BE49-F238E27FC236}">
                  <a16:creationId xmlns:a16="http://schemas.microsoft.com/office/drawing/2014/main" id="{C32A5F53-F8B5-42C8-AC61-4135A9DCAFE1}"/>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Line 25">
              <a:extLst>
                <a:ext uri="{FF2B5EF4-FFF2-40B4-BE49-F238E27FC236}">
                  <a16:creationId xmlns:a16="http://schemas.microsoft.com/office/drawing/2014/main" id="{43ADB182-3CFB-4CCC-9FC0-EB72236E7719}"/>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Line 26">
              <a:extLst>
                <a:ext uri="{FF2B5EF4-FFF2-40B4-BE49-F238E27FC236}">
                  <a16:creationId xmlns:a16="http://schemas.microsoft.com/office/drawing/2014/main" id="{E76E40C3-C44C-4598-85A4-CC13C34F97CF}"/>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Line 27">
              <a:extLst>
                <a:ext uri="{FF2B5EF4-FFF2-40B4-BE49-F238E27FC236}">
                  <a16:creationId xmlns:a16="http://schemas.microsoft.com/office/drawing/2014/main" id="{D80247ED-0140-429B-98F1-AAA6EEE4FFB4}"/>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Line 28">
              <a:extLst>
                <a:ext uri="{FF2B5EF4-FFF2-40B4-BE49-F238E27FC236}">
                  <a16:creationId xmlns:a16="http://schemas.microsoft.com/office/drawing/2014/main" id="{53EFEB52-9A95-4D95-9F12-C73F91E75A43}"/>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29">
              <a:extLst>
                <a:ext uri="{FF2B5EF4-FFF2-40B4-BE49-F238E27FC236}">
                  <a16:creationId xmlns:a16="http://schemas.microsoft.com/office/drawing/2014/main" id="{25083163-B922-4FA3-88E3-9C11F407276E}"/>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166" name="Straight Connector 165">
            <a:extLst>
              <a:ext uri="{FF2B5EF4-FFF2-40B4-BE49-F238E27FC236}">
                <a16:creationId xmlns:a16="http://schemas.microsoft.com/office/drawing/2014/main" id="{C20C9C2F-4A0B-437F-9CF8-BFDC4B877FB2}"/>
              </a:ext>
            </a:extLst>
          </p:cNvPr>
          <p:cNvCxnSpPr>
            <a:cxnSpLocks/>
          </p:cNvCxnSpPr>
          <p:nvPr/>
        </p:nvCxnSpPr>
        <p:spPr>
          <a:xfrm flipH="1">
            <a:off x="926937" y="9144000"/>
            <a:ext cx="852716"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67" name="TextBox 166">
            <a:extLst>
              <a:ext uri="{FF2B5EF4-FFF2-40B4-BE49-F238E27FC236}">
                <a16:creationId xmlns:a16="http://schemas.microsoft.com/office/drawing/2014/main" id="{894FCC47-F32F-4F8D-8CDF-F50B905CC9B2}"/>
              </a:ext>
            </a:extLst>
          </p:cNvPr>
          <p:cNvSpPr txBox="1"/>
          <p:nvPr/>
        </p:nvSpPr>
        <p:spPr>
          <a:xfrm rot="10800000" flipH="1" flipV="1">
            <a:off x="1078595" y="9265480"/>
            <a:ext cx="803988" cy="366640"/>
          </a:xfrm>
          <a:prstGeom prst="rect">
            <a:avLst/>
          </a:prstGeom>
          <a:noFill/>
          <a:effectLst/>
        </p:spPr>
        <p:txBody>
          <a:bodyPr wrap="square" rtlCol="0">
            <a:spAutoFit/>
          </a:bodyPr>
          <a:lstStyle/>
          <a:p>
            <a:r>
              <a:rPr lang="en-US" b="1" dirty="0"/>
              <a:t>SP</a:t>
            </a:r>
          </a:p>
        </p:txBody>
      </p:sp>
      <p:grpSp>
        <p:nvGrpSpPr>
          <p:cNvPr id="172" name="Group 164">
            <a:extLst>
              <a:ext uri="{FF2B5EF4-FFF2-40B4-BE49-F238E27FC236}">
                <a16:creationId xmlns:a16="http://schemas.microsoft.com/office/drawing/2014/main" id="{8175242B-D82C-0343-9248-6931C2AC00C4}"/>
              </a:ext>
            </a:extLst>
          </p:cNvPr>
          <p:cNvGrpSpPr>
            <a:grpSpLocks/>
          </p:cNvGrpSpPr>
          <p:nvPr/>
        </p:nvGrpSpPr>
        <p:grpSpPr bwMode="auto">
          <a:xfrm>
            <a:off x="1577714" y="4835154"/>
            <a:ext cx="288925" cy="787400"/>
            <a:chOff x="1247" y="2496"/>
            <a:chExt cx="182" cy="496"/>
          </a:xfrm>
        </p:grpSpPr>
        <p:sp>
          <p:nvSpPr>
            <p:cNvPr id="173" name="Line 165">
              <a:extLst>
                <a:ext uri="{FF2B5EF4-FFF2-40B4-BE49-F238E27FC236}">
                  <a16:creationId xmlns:a16="http://schemas.microsoft.com/office/drawing/2014/main" id="{48D2BEF0-686F-214F-90C6-AD1A130704B5}"/>
                </a:ext>
              </a:extLst>
            </p:cNvPr>
            <p:cNvSpPr>
              <a:spLocks noChangeShapeType="1"/>
            </p:cNvSpPr>
            <p:nvPr/>
          </p:nvSpPr>
          <p:spPr bwMode="auto">
            <a:xfrm>
              <a:off x="1258" y="2740"/>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 name="Line 166">
              <a:extLst>
                <a:ext uri="{FF2B5EF4-FFF2-40B4-BE49-F238E27FC236}">
                  <a16:creationId xmlns:a16="http://schemas.microsoft.com/office/drawing/2014/main" id="{D0D729D5-6D22-D343-AD63-4806D9097703}"/>
                </a:ext>
              </a:extLst>
            </p:cNvPr>
            <p:cNvSpPr>
              <a:spLocks noChangeShapeType="1"/>
            </p:cNvSpPr>
            <p:nvPr/>
          </p:nvSpPr>
          <p:spPr bwMode="auto">
            <a:xfrm>
              <a:off x="1421" y="2740"/>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75" name="Group 167">
              <a:extLst>
                <a:ext uri="{FF2B5EF4-FFF2-40B4-BE49-F238E27FC236}">
                  <a16:creationId xmlns:a16="http://schemas.microsoft.com/office/drawing/2014/main" id="{FB58FFE4-792B-794D-9BA8-4492455696CF}"/>
                </a:ext>
              </a:extLst>
            </p:cNvPr>
            <p:cNvGrpSpPr>
              <a:grpSpLocks/>
            </p:cNvGrpSpPr>
            <p:nvPr/>
          </p:nvGrpSpPr>
          <p:grpSpPr bwMode="auto">
            <a:xfrm>
              <a:off x="1247" y="2496"/>
              <a:ext cx="182" cy="331"/>
              <a:chOff x="1247" y="2496"/>
              <a:chExt cx="182" cy="331"/>
            </a:xfrm>
          </p:grpSpPr>
          <p:sp>
            <p:nvSpPr>
              <p:cNvPr id="176" name="Freeform 168">
                <a:extLst>
                  <a:ext uri="{FF2B5EF4-FFF2-40B4-BE49-F238E27FC236}">
                    <a16:creationId xmlns:a16="http://schemas.microsoft.com/office/drawing/2014/main" id="{6421E2CE-57BE-0144-BBA6-BCCF14171215}"/>
                  </a:ext>
                </a:extLst>
              </p:cNvPr>
              <p:cNvSpPr>
                <a:spLocks/>
              </p:cNvSpPr>
              <p:nvPr/>
            </p:nvSpPr>
            <p:spPr bwMode="auto">
              <a:xfrm>
                <a:off x="1248" y="2496"/>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77" name="Freeform 169">
                <a:extLst>
                  <a:ext uri="{FF2B5EF4-FFF2-40B4-BE49-F238E27FC236}">
                    <a16:creationId xmlns:a16="http://schemas.microsoft.com/office/drawing/2014/main" id="{85436A8A-8E60-D944-BED9-342EB73785F5}"/>
                  </a:ext>
                </a:extLst>
              </p:cNvPr>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sp>
        <p:nvSpPr>
          <p:cNvPr id="178" name="TextBox 177">
            <a:extLst>
              <a:ext uri="{FF2B5EF4-FFF2-40B4-BE49-F238E27FC236}">
                <a16:creationId xmlns:a16="http://schemas.microsoft.com/office/drawing/2014/main" id="{486BE154-96A3-F54A-9E1C-E60297421570}"/>
              </a:ext>
            </a:extLst>
          </p:cNvPr>
          <p:cNvSpPr txBox="1"/>
          <p:nvPr/>
        </p:nvSpPr>
        <p:spPr>
          <a:xfrm>
            <a:off x="6760752" y="4955443"/>
            <a:ext cx="533400" cy="369332"/>
          </a:xfrm>
          <a:prstGeom prst="rect">
            <a:avLst/>
          </a:prstGeom>
          <a:noFill/>
        </p:spPr>
        <p:txBody>
          <a:bodyPr wrap="square" rtlCol="0">
            <a:spAutoFit/>
          </a:bodyPr>
          <a:lstStyle/>
          <a:p>
            <a:r>
              <a:rPr lang="en-US" b="1" dirty="0"/>
              <a:t>T7</a:t>
            </a:r>
          </a:p>
        </p:txBody>
      </p:sp>
      <p:sp>
        <p:nvSpPr>
          <p:cNvPr id="179" name="TextBox 178">
            <a:extLst>
              <a:ext uri="{FF2B5EF4-FFF2-40B4-BE49-F238E27FC236}">
                <a16:creationId xmlns:a16="http://schemas.microsoft.com/office/drawing/2014/main" id="{7F43D019-FDFA-AE4C-A11C-983E9E8FE771}"/>
              </a:ext>
            </a:extLst>
          </p:cNvPr>
          <p:cNvSpPr txBox="1"/>
          <p:nvPr/>
        </p:nvSpPr>
        <p:spPr>
          <a:xfrm>
            <a:off x="6114594" y="4931372"/>
            <a:ext cx="533400" cy="369332"/>
          </a:xfrm>
          <a:prstGeom prst="rect">
            <a:avLst/>
          </a:prstGeom>
          <a:noFill/>
        </p:spPr>
        <p:txBody>
          <a:bodyPr wrap="square" rtlCol="0">
            <a:spAutoFit/>
          </a:bodyPr>
          <a:lstStyle/>
          <a:p>
            <a:r>
              <a:rPr lang="en-US" b="1" dirty="0"/>
              <a:t>T8</a:t>
            </a:r>
          </a:p>
        </p:txBody>
      </p:sp>
      <p:sp>
        <p:nvSpPr>
          <p:cNvPr id="180" name="TextBox 179">
            <a:extLst>
              <a:ext uri="{FF2B5EF4-FFF2-40B4-BE49-F238E27FC236}">
                <a16:creationId xmlns:a16="http://schemas.microsoft.com/office/drawing/2014/main" id="{3910B801-9F59-7441-8602-36EBE4FCF421}"/>
              </a:ext>
            </a:extLst>
          </p:cNvPr>
          <p:cNvSpPr txBox="1"/>
          <p:nvPr/>
        </p:nvSpPr>
        <p:spPr>
          <a:xfrm>
            <a:off x="5391897" y="4935902"/>
            <a:ext cx="533400" cy="369332"/>
          </a:xfrm>
          <a:prstGeom prst="rect">
            <a:avLst/>
          </a:prstGeom>
          <a:noFill/>
        </p:spPr>
        <p:txBody>
          <a:bodyPr wrap="square" rtlCol="0">
            <a:spAutoFit/>
          </a:bodyPr>
          <a:lstStyle/>
          <a:p>
            <a:r>
              <a:rPr lang="en-US" b="1"/>
              <a:t>T9</a:t>
            </a:r>
            <a:endParaRPr lang="en-US" b="1" dirty="0"/>
          </a:p>
        </p:txBody>
      </p:sp>
      <p:grpSp>
        <p:nvGrpSpPr>
          <p:cNvPr id="181" name="Group 170">
            <a:extLst>
              <a:ext uri="{FF2B5EF4-FFF2-40B4-BE49-F238E27FC236}">
                <a16:creationId xmlns:a16="http://schemas.microsoft.com/office/drawing/2014/main" id="{1DB8029E-C1B4-3646-9774-2135D45C6237}"/>
              </a:ext>
            </a:extLst>
          </p:cNvPr>
          <p:cNvGrpSpPr>
            <a:grpSpLocks/>
          </p:cNvGrpSpPr>
          <p:nvPr/>
        </p:nvGrpSpPr>
        <p:grpSpPr bwMode="auto">
          <a:xfrm>
            <a:off x="6559910" y="5142905"/>
            <a:ext cx="288925" cy="787400"/>
            <a:chOff x="1008" y="2592"/>
            <a:chExt cx="182" cy="496"/>
          </a:xfrm>
        </p:grpSpPr>
        <p:sp>
          <p:nvSpPr>
            <p:cNvPr id="182" name="Line 171">
              <a:extLst>
                <a:ext uri="{FF2B5EF4-FFF2-40B4-BE49-F238E27FC236}">
                  <a16:creationId xmlns:a16="http://schemas.microsoft.com/office/drawing/2014/main" id="{8B85AFC3-09C6-FD40-A698-622C0857F365}"/>
                </a:ext>
              </a:extLst>
            </p:cNvPr>
            <p:cNvSpPr>
              <a:spLocks noChangeShapeType="1"/>
            </p:cNvSpPr>
            <p:nvPr/>
          </p:nvSpPr>
          <p:spPr bwMode="auto">
            <a:xfrm>
              <a:off x="1019" y="2836"/>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3" name="Line 172">
              <a:extLst>
                <a:ext uri="{FF2B5EF4-FFF2-40B4-BE49-F238E27FC236}">
                  <a16:creationId xmlns:a16="http://schemas.microsoft.com/office/drawing/2014/main" id="{3A12BF76-E00A-7744-A985-33A0B6A3D346}"/>
                </a:ext>
              </a:extLst>
            </p:cNvPr>
            <p:cNvSpPr>
              <a:spLocks noChangeShapeType="1"/>
            </p:cNvSpPr>
            <p:nvPr/>
          </p:nvSpPr>
          <p:spPr bwMode="auto">
            <a:xfrm>
              <a:off x="1182" y="2836"/>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84" name="Group 173">
              <a:extLst>
                <a:ext uri="{FF2B5EF4-FFF2-40B4-BE49-F238E27FC236}">
                  <a16:creationId xmlns:a16="http://schemas.microsoft.com/office/drawing/2014/main" id="{C87908BC-3205-064E-B39C-52679FC06E5C}"/>
                </a:ext>
              </a:extLst>
            </p:cNvPr>
            <p:cNvGrpSpPr>
              <a:grpSpLocks/>
            </p:cNvGrpSpPr>
            <p:nvPr/>
          </p:nvGrpSpPr>
          <p:grpSpPr bwMode="auto">
            <a:xfrm>
              <a:off x="1008" y="2592"/>
              <a:ext cx="182" cy="331"/>
              <a:chOff x="1008" y="2592"/>
              <a:chExt cx="182" cy="331"/>
            </a:xfrm>
          </p:grpSpPr>
          <p:sp>
            <p:nvSpPr>
              <p:cNvPr id="185" name="Freeform 174">
                <a:extLst>
                  <a:ext uri="{FF2B5EF4-FFF2-40B4-BE49-F238E27FC236}">
                    <a16:creationId xmlns:a16="http://schemas.microsoft.com/office/drawing/2014/main" id="{0F9C2D30-8E30-2247-B4C2-06219483B4C9}"/>
                  </a:ext>
                </a:extLst>
              </p:cNvPr>
              <p:cNvSpPr>
                <a:spLocks/>
              </p:cNvSpPr>
              <p:nvPr/>
            </p:nvSpPr>
            <p:spPr bwMode="auto">
              <a:xfrm>
                <a:off x="1009" y="2592"/>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86" name="Freeform 175">
                <a:extLst>
                  <a:ext uri="{FF2B5EF4-FFF2-40B4-BE49-F238E27FC236}">
                    <a16:creationId xmlns:a16="http://schemas.microsoft.com/office/drawing/2014/main" id="{A8132976-FA0D-AD42-8CBB-310B05DEC9B1}"/>
                  </a:ext>
                </a:extLst>
              </p:cNvPr>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grpSp>
        <p:nvGrpSpPr>
          <p:cNvPr id="187" name="Group 170">
            <a:extLst>
              <a:ext uri="{FF2B5EF4-FFF2-40B4-BE49-F238E27FC236}">
                <a16:creationId xmlns:a16="http://schemas.microsoft.com/office/drawing/2014/main" id="{8C8151A5-06CD-A84C-A2D7-59B8C567AEDC}"/>
              </a:ext>
            </a:extLst>
          </p:cNvPr>
          <p:cNvGrpSpPr>
            <a:grpSpLocks/>
          </p:cNvGrpSpPr>
          <p:nvPr/>
        </p:nvGrpSpPr>
        <p:grpSpPr bwMode="auto">
          <a:xfrm>
            <a:off x="5758224" y="5107708"/>
            <a:ext cx="288925" cy="787400"/>
            <a:chOff x="1008" y="2592"/>
            <a:chExt cx="182" cy="496"/>
          </a:xfrm>
        </p:grpSpPr>
        <p:sp>
          <p:nvSpPr>
            <p:cNvPr id="188" name="Line 171">
              <a:extLst>
                <a:ext uri="{FF2B5EF4-FFF2-40B4-BE49-F238E27FC236}">
                  <a16:creationId xmlns:a16="http://schemas.microsoft.com/office/drawing/2014/main" id="{0F1AFE88-3769-CF49-BA21-FD581CB97BA9}"/>
                </a:ext>
              </a:extLst>
            </p:cNvPr>
            <p:cNvSpPr>
              <a:spLocks noChangeShapeType="1"/>
            </p:cNvSpPr>
            <p:nvPr/>
          </p:nvSpPr>
          <p:spPr bwMode="auto">
            <a:xfrm>
              <a:off x="1019" y="2836"/>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 name="Line 172">
              <a:extLst>
                <a:ext uri="{FF2B5EF4-FFF2-40B4-BE49-F238E27FC236}">
                  <a16:creationId xmlns:a16="http://schemas.microsoft.com/office/drawing/2014/main" id="{049E1E2F-FF5F-2244-A591-DEE5F375A9C7}"/>
                </a:ext>
              </a:extLst>
            </p:cNvPr>
            <p:cNvSpPr>
              <a:spLocks noChangeShapeType="1"/>
            </p:cNvSpPr>
            <p:nvPr/>
          </p:nvSpPr>
          <p:spPr bwMode="auto">
            <a:xfrm>
              <a:off x="1182" y="2836"/>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90" name="Group 173">
              <a:extLst>
                <a:ext uri="{FF2B5EF4-FFF2-40B4-BE49-F238E27FC236}">
                  <a16:creationId xmlns:a16="http://schemas.microsoft.com/office/drawing/2014/main" id="{36E45F7B-2F35-644F-8788-F83AF30B3755}"/>
                </a:ext>
              </a:extLst>
            </p:cNvPr>
            <p:cNvGrpSpPr>
              <a:grpSpLocks/>
            </p:cNvGrpSpPr>
            <p:nvPr/>
          </p:nvGrpSpPr>
          <p:grpSpPr bwMode="auto">
            <a:xfrm>
              <a:off x="1008" y="2592"/>
              <a:ext cx="182" cy="331"/>
              <a:chOff x="1008" y="2592"/>
              <a:chExt cx="182" cy="331"/>
            </a:xfrm>
          </p:grpSpPr>
          <p:sp>
            <p:nvSpPr>
              <p:cNvPr id="191" name="Freeform 174">
                <a:extLst>
                  <a:ext uri="{FF2B5EF4-FFF2-40B4-BE49-F238E27FC236}">
                    <a16:creationId xmlns:a16="http://schemas.microsoft.com/office/drawing/2014/main" id="{FEC656BC-67D6-BC44-B7E0-39D3D5DA0E90}"/>
                  </a:ext>
                </a:extLst>
              </p:cNvPr>
              <p:cNvSpPr>
                <a:spLocks/>
              </p:cNvSpPr>
              <p:nvPr/>
            </p:nvSpPr>
            <p:spPr bwMode="auto">
              <a:xfrm>
                <a:off x="1009" y="2592"/>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92" name="Freeform 175">
                <a:extLst>
                  <a:ext uri="{FF2B5EF4-FFF2-40B4-BE49-F238E27FC236}">
                    <a16:creationId xmlns:a16="http://schemas.microsoft.com/office/drawing/2014/main" id="{D8467FEA-C320-F04C-8697-B5D2294930B0}"/>
                  </a:ext>
                </a:extLst>
              </p:cNvPr>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1614</TotalTime>
  <Words>200</Words>
  <Application>Microsoft Macintosh PowerPoint</Application>
  <PresentationFormat>Custom</PresentationFormat>
  <Paragraphs>26</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Marcel Englmaier</cp:lastModifiedBy>
  <cp:revision>181</cp:revision>
  <dcterms:created xsi:type="dcterms:W3CDTF">2002-08-21T12:11:08Z</dcterms:created>
  <dcterms:modified xsi:type="dcterms:W3CDTF">2019-11-25T14:57:08Z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macarlso@microsoft.com</vt:lpwstr>
  </property>
  <property fmtid="{D5CDD505-2E9C-101B-9397-08002B2CF9AE}" pid="6" name="MSIP_Label_f42aa342-8706-4288-bd11-ebb85995028c_SetDate">
    <vt:lpwstr>2017-04-26T01:51:32.9242482-07:00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