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/>
    <p:restoredTop sz="94032" autoAdjust="0"/>
  </p:normalViewPr>
  <p:slideViewPr>
    <p:cSldViewPr>
      <p:cViewPr varScale="1">
        <p:scale>
          <a:sx n="145" d="100"/>
          <a:sy n="145" d="100"/>
        </p:scale>
        <p:origin x="1608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12/22/20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833439"/>
              </p:ext>
            </p:extLst>
          </p:nvPr>
        </p:nvGraphicFramePr>
        <p:xfrm>
          <a:off x="152400" y="152400"/>
          <a:ext cx="7010400" cy="407829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2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Spiders!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Mike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Vandewall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lang="en-US" sz="1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Fred's nightmare of giant spiders attacking has come true. Walking out of Kenmore Air to the parking lot and Fred hears a coworker screaming “SPIDERS!!”. Push your fear aside and and give some lead to these huge suckers.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P1, wrists below belt.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belt, muzzle pointed at cone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all spiders with at least 2 shots each from available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2745996" y="6469751"/>
            <a:ext cx="606804" cy="18466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5270382" y="879280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V="1">
            <a:off x="5681121" y="8378905"/>
            <a:ext cx="1" cy="53649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124200" y="666257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57" name="Freeform 301">
            <a:extLst>
              <a:ext uri="{FF2B5EF4-FFF2-40B4-BE49-F238E27FC236}">
                <a16:creationId xmlns:a16="http://schemas.microsoft.com/office/drawing/2014/main" id="{5AF38D78-B7E7-2947-9520-65C78EF896A9}"/>
              </a:ext>
            </a:extLst>
          </p:cNvPr>
          <p:cNvSpPr>
            <a:spLocks/>
          </p:cNvSpPr>
          <p:nvPr/>
        </p:nvSpPr>
        <p:spPr bwMode="auto">
          <a:xfrm flipH="1">
            <a:off x="2198231" y="5645426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32">
            <a:extLst>
              <a:ext uri="{FF2B5EF4-FFF2-40B4-BE49-F238E27FC236}">
                <a16:creationId xmlns:a16="http://schemas.microsoft.com/office/drawing/2014/main" id="{77ABB14E-2397-964A-AE50-DE3CAD126EF1}"/>
              </a:ext>
            </a:extLst>
          </p:cNvPr>
          <p:cNvSpPr>
            <a:spLocks/>
          </p:cNvSpPr>
          <p:nvPr/>
        </p:nvSpPr>
        <p:spPr bwMode="auto">
          <a:xfrm rot="16200000">
            <a:off x="4875344" y="4472463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1" name="Group 32">
            <a:extLst>
              <a:ext uri="{FF2B5EF4-FFF2-40B4-BE49-F238E27FC236}">
                <a16:creationId xmlns:a16="http://schemas.microsoft.com/office/drawing/2014/main" id="{D670701E-E3D5-504A-98FF-3E32CA1188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72871" y="4770398"/>
            <a:ext cx="228600" cy="984250"/>
            <a:chOff x="-3024" y="1431"/>
            <a:chExt cx="144" cy="620"/>
          </a:xfrm>
        </p:grpSpPr>
        <p:sp>
          <p:nvSpPr>
            <p:cNvPr id="92" name="AutoShape 31">
              <a:extLst>
                <a:ext uri="{FF2B5EF4-FFF2-40B4-BE49-F238E27FC236}">
                  <a16:creationId xmlns:a16="http://schemas.microsoft.com/office/drawing/2014/main" id="{359EBEC9-DF6F-C942-A187-12977BAC93B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33">
              <a:extLst>
                <a:ext uri="{FF2B5EF4-FFF2-40B4-BE49-F238E27FC236}">
                  <a16:creationId xmlns:a16="http://schemas.microsoft.com/office/drawing/2014/main" id="{361F60B1-9125-E447-B70A-BFFFC6B6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34">
              <a:extLst>
                <a:ext uri="{FF2B5EF4-FFF2-40B4-BE49-F238E27FC236}">
                  <a16:creationId xmlns:a16="http://schemas.microsoft.com/office/drawing/2014/main" id="{A291BA41-C662-C145-8697-2A7E1F33B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0A631493-CF5F-AF43-993F-EB87A04C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36">
              <a:extLst>
                <a:ext uri="{FF2B5EF4-FFF2-40B4-BE49-F238E27FC236}">
                  <a16:creationId xmlns:a16="http://schemas.microsoft.com/office/drawing/2014/main" id="{A885738C-F9C7-3441-8AB4-D745B419B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37">
              <a:extLst>
                <a:ext uri="{FF2B5EF4-FFF2-40B4-BE49-F238E27FC236}">
                  <a16:creationId xmlns:a16="http://schemas.microsoft.com/office/drawing/2014/main" id="{F49B686C-9CF8-1945-AFED-866A0820B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38">
              <a:extLst>
                <a:ext uri="{FF2B5EF4-FFF2-40B4-BE49-F238E27FC236}">
                  <a16:creationId xmlns:a16="http://schemas.microsoft.com/office/drawing/2014/main" id="{58E2B40A-DD67-A441-AAD6-7EA08080C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39">
              <a:extLst>
                <a:ext uri="{FF2B5EF4-FFF2-40B4-BE49-F238E27FC236}">
                  <a16:creationId xmlns:a16="http://schemas.microsoft.com/office/drawing/2014/main" id="{43ACD785-7CC0-5F4C-9C32-265C59372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40">
              <a:extLst>
                <a:ext uri="{FF2B5EF4-FFF2-40B4-BE49-F238E27FC236}">
                  <a16:creationId xmlns:a16="http://schemas.microsoft.com/office/drawing/2014/main" id="{8A39B2DB-784B-7644-B76E-E7533C00B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41">
              <a:extLst>
                <a:ext uri="{FF2B5EF4-FFF2-40B4-BE49-F238E27FC236}">
                  <a16:creationId xmlns:a16="http://schemas.microsoft.com/office/drawing/2014/main" id="{98FD8B42-CD68-0446-8AB9-BF9AA8B7D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42">
              <a:extLst>
                <a:ext uri="{FF2B5EF4-FFF2-40B4-BE49-F238E27FC236}">
                  <a16:creationId xmlns:a16="http://schemas.microsoft.com/office/drawing/2014/main" id="{D76BF986-4C44-F74D-B366-2523A8A91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43">
              <a:extLst>
                <a:ext uri="{FF2B5EF4-FFF2-40B4-BE49-F238E27FC236}">
                  <a16:creationId xmlns:a16="http://schemas.microsoft.com/office/drawing/2014/main" id="{59FCF5E4-DBF2-0F41-8935-2B0586FFE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44">
              <a:extLst>
                <a:ext uri="{FF2B5EF4-FFF2-40B4-BE49-F238E27FC236}">
                  <a16:creationId xmlns:a16="http://schemas.microsoft.com/office/drawing/2014/main" id="{7079C43A-F006-5544-9038-F50B261731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45">
              <a:extLst>
                <a:ext uri="{FF2B5EF4-FFF2-40B4-BE49-F238E27FC236}">
                  <a16:creationId xmlns:a16="http://schemas.microsoft.com/office/drawing/2014/main" id="{664F3CFB-4CC2-6E4C-B3AD-D43128F935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46">
              <a:extLst>
                <a:ext uri="{FF2B5EF4-FFF2-40B4-BE49-F238E27FC236}">
                  <a16:creationId xmlns:a16="http://schemas.microsoft.com/office/drawing/2014/main" id="{BFA71080-5697-D14A-A107-A173D4A7F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47">
              <a:extLst>
                <a:ext uri="{FF2B5EF4-FFF2-40B4-BE49-F238E27FC236}">
                  <a16:creationId xmlns:a16="http://schemas.microsoft.com/office/drawing/2014/main" id="{556C62CD-9630-BC4E-8C89-ED74A171AB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48">
              <a:extLst>
                <a:ext uri="{FF2B5EF4-FFF2-40B4-BE49-F238E27FC236}">
                  <a16:creationId xmlns:a16="http://schemas.microsoft.com/office/drawing/2014/main" id="{2EA015A1-082F-7444-A6F3-076E02A53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9">
              <a:extLst>
                <a:ext uri="{FF2B5EF4-FFF2-40B4-BE49-F238E27FC236}">
                  <a16:creationId xmlns:a16="http://schemas.microsoft.com/office/drawing/2014/main" id="{1358BE1A-9D7A-CD41-BE1A-BA2FF0E1A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3">
            <a:extLst>
              <a:ext uri="{FF2B5EF4-FFF2-40B4-BE49-F238E27FC236}">
                <a16:creationId xmlns:a16="http://schemas.microsoft.com/office/drawing/2014/main" id="{A15C651E-D443-D745-952D-9665B377137E}"/>
              </a:ext>
            </a:extLst>
          </p:cNvPr>
          <p:cNvGrpSpPr>
            <a:grpSpLocks/>
          </p:cNvGrpSpPr>
          <p:nvPr/>
        </p:nvGrpSpPr>
        <p:grpSpPr bwMode="auto">
          <a:xfrm>
            <a:off x="5287421" y="7107317"/>
            <a:ext cx="393700" cy="1271588"/>
            <a:chOff x="2901" y="4325"/>
            <a:chExt cx="236" cy="690"/>
          </a:xfrm>
        </p:grpSpPr>
        <p:sp>
          <p:nvSpPr>
            <p:cNvPr id="111" name="AutoShape 14">
              <a:extLst>
                <a:ext uri="{FF2B5EF4-FFF2-40B4-BE49-F238E27FC236}">
                  <a16:creationId xmlns:a16="http://schemas.microsoft.com/office/drawing/2014/main" id="{E431CF10-BD83-6241-A30B-3531273AC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" name="AutoShape 15">
              <a:extLst>
                <a:ext uri="{FF2B5EF4-FFF2-40B4-BE49-F238E27FC236}">
                  <a16:creationId xmlns:a16="http://schemas.microsoft.com/office/drawing/2014/main" id="{D1245D95-40A8-B646-8132-DB2AE0E4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9DBC2DA-0437-D04B-9BDD-A85870F6B8E0}"/>
              </a:ext>
            </a:extLst>
          </p:cNvPr>
          <p:cNvCxnSpPr>
            <a:cxnSpLocks/>
          </p:cNvCxnSpPr>
          <p:nvPr/>
        </p:nvCxnSpPr>
        <p:spPr>
          <a:xfrm flipV="1">
            <a:off x="5287421" y="8395274"/>
            <a:ext cx="1" cy="53649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Freeform 32">
            <a:extLst>
              <a:ext uri="{FF2B5EF4-FFF2-40B4-BE49-F238E27FC236}">
                <a16:creationId xmlns:a16="http://schemas.microsoft.com/office/drawing/2014/main" id="{A065CCB8-567D-2B47-AF1A-9DB628C2718E}"/>
              </a:ext>
            </a:extLst>
          </p:cNvPr>
          <p:cNvSpPr>
            <a:spLocks/>
          </p:cNvSpPr>
          <p:nvPr/>
        </p:nvSpPr>
        <p:spPr bwMode="auto">
          <a:xfrm rot="16200000">
            <a:off x="5827007" y="4486307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" name="Freeform 32">
            <a:extLst>
              <a:ext uri="{FF2B5EF4-FFF2-40B4-BE49-F238E27FC236}">
                <a16:creationId xmlns:a16="http://schemas.microsoft.com/office/drawing/2014/main" id="{BF9B42BF-94B2-EE40-A256-DDC436029CEB}"/>
              </a:ext>
            </a:extLst>
          </p:cNvPr>
          <p:cNvSpPr>
            <a:spLocks/>
          </p:cNvSpPr>
          <p:nvPr/>
        </p:nvSpPr>
        <p:spPr bwMode="auto">
          <a:xfrm rot="10800000">
            <a:off x="5351175" y="4537075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" name="Freeform 32">
            <a:extLst>
              <a:ext uri="{FF2B5EF4-FFF2-40B4-BE49-F238E27FC236}">
                <a16:creationId xmlns:a16="http://schemas.microsoft.com/office/drawing/2014/main" id="{7D22EE05-A8E5-F545-B538-DDF4F0BC4209}"/>
              </a:ext>
            </a:extLst>
          </p:cNvPr>
          <p:cNvSpPr>
            <a:spLocks/>
          </p:cNvSpPr>
          <p:nvPr/>
        </p:nvSpPr>
        <p:spPr bwMode="auto">
          <a:xfrm rot="16200000">
            <a:off x="1413164" y="4702440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4" name="Group 32">
            <a:extLst>
              <a:ext uri="{FF2B5EF4-FFF2-40B4-BE49-F238E27FC236}">
                <a16:creationId xmlns:a16="http://schemas.microsoft.com/office/drawing/2014/main" id="{BD7EA61C-58F6-0C4F-940A-5969A6E3A9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16443" y="5183850"/>
            <a:ext cx="228600" cy="984250"/>
            <a:chOff x="-3024" y="1431"/>
            <a:chExt cx="144" cy="620"/>
          </a:xfrm>
        </p:grpSpPr>
        <p:sp>
          <p:nvSpPr>
            <p:cNvPr id="145" name="AutoShape 31">
              <a:extLst>
                <a:ext uri="{FF2B5EF4-FFF2-40B4-BE49-F238E27FC236}">
                  <a16:creationId xmlns:a16="http://schemas.microsoft.com/office/drawing/2014/main" id="{31804553-9A4B-CC43-84C8-BBA6F515FDA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B2121182-A236-5642-94A1-D2D01FE6C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288A639F-FCDA-E34C-B0F3-3E778A656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5">
              <a:extLst>
                <a:ext uri="{FF2B5EF4-FFF2-40B4-BE49-F238E27FC236}">
                  <a16:creationId xmlns:a16="http://schemas.microsoft.com/office/drawing/2014/main" id="{E65F7229-0DD0-2143-993E-2FDBD6FCE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36">
              <a:extLst>
                <a:ext uri="{FF2B5EF4-FFF2-40B4-BE49-F238E27FC236}">
                  <a16:creationId xmlns:a16="http://schemas.microsoft.com/office/drawing/2014/main" id="{0F5FD599-739B-CF41-A95A-A44BE12267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37">
              <a:extLst>
                <a:ext uri="{FF2B5EF4-FFF2-40B4-BE49-F238E27FC236}">
                  <a16:creationId xmlns:a16="http://schemas.microsoft.com/office/drawing/2014/main" id="{FBFD379E-A4F3-9C4C-B64B-338AB87E4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38">
              <a:extLst>
                <a:ext uri="{FF2B5EF4-FFF2-40B4-BE49-F238E27FC236}">
                  <a16:creationId xmlns:a16="http://schemas.microsoft.com/office/drawing/2014/main" id="{24B4F99E-9C93-3B44-AA79-BBBF9F249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39">
              <a:extLst>
                <a:ext uri="{FF2B5EF4-FFF2-40B4-BE49-F238E27FC236}">
                  <a16:creationId xmlns:a16="http://schemas.microsoft.com/office/drawing/2014/main" id="{58999801-0EF5-5446-AA7C-2EEB3D141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40">
              <a:extLst>
                <a:ext uri="{FF2B5EF4-FFF2-40B4-BE49-F238E27FC236}">
                  <a16:creationId xmlns:a16="http://schemas.microsoft.com/office/drawing/2014/main" id="{EB153EED-CD55-724B-B603-C7F9FA0FC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41">
              <a:extLst>
                <a:ext uri="{FF2B5EF4-FFF2-40B4-BE49-F238E27FC236}">
                  <a16:creationId xmlns:a16="http://schemas.microsoft.com/office/drawing/2014/main" id="{6ADEF7A4-8696-3740-AE83-272F8643CE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42">
              <a:extLst>
                <a:ext uri="{FF2B5EF4-FFF2-40B4-BE49-F238E27FC236}">
                  <a16:creationId xmlns:a16="http://schemas.microsoft.com/office/drawing/2014/main" id="{6E21EAE4-B57C-C341-87E5-2F524ED68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43">
              <a:extLst>
                <a:ext uri="{FF2B5EF4-FFF2-40B4-BE49-F238E27FC236}">
                  <a16:creationId xmlns:a16="http://schemas.microsoft.com/office/drawing/2014/main" id="{436A9436-0E77-2843-B4C4-A60881990B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44">
              <a:extLst>
                <a:ext uri="{FF2B5EF4-FFF2-40B4-BE49-F238E27FC236}">
                  <a16:creationId xmlns:a16="http://schemas.microsoft.com/office/drawing/2014/main" id="{F24CA07A-D81F-5E45-8AFC-CAC455F6E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45">
              <a:extLst>
                <a:ext uri="{FF2B5EF4-FFF2-40B4-BE49-F238E27FC236}">
                  <a16:creationId xmlns:a16="http://schemas.microsoft.com/office/drawing/2014/main" id="{73EDB7C1-5FD9-2D41-8798-9651F0030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46">
              <a:extLst>
                <a:ext uri="{FF2B5EF4-FFF2-40B4-BE49-F238E27FC236}">
                  <a16:creationId xmlns:a16="http://schemas.microsoft.com/office/drawing/2014/main" id="{16BB2C1C-729D-3947-A5EF-A9FDD83DD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47">
              <a:extLst>
                <a:ext uri="{FF2B5EF4-FFF2-40B4-BE49-F238E27FC236}">
                  <a16:creationId xmlns:a16="http://schemas.microsoft.com/office/drawing/2014/main" id="{45F6C927-2A30-9340-9B0C-037F1D558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48">
              <a:extLst>
                <a:ext uri="{FF2B5EF4-FFF2-40B4-BE49-F238E27FC236}">
                  <a16:creationId xmlns:a16="http://schemas.microsoft.com/office/drawing/2014/main" id="{5C882CDA-2AC0-B144-AED4-4D57CE1CF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49">
              <a:extLst>
                <a:ext uri="{FF2B5EF4-FFF2-40B4-BE49-F238E27FC236}">
                  <a16:creationId xmlns:a16="http://schemas.microsoft.com/office/drawing/2014/main" id="{E958685C-6769-AD43-8B33-E03883F6B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6" name="Freeform 295">
            <a:extLst>
              <a:ext uri="{FF2B5EF4-FFF2-40B4-BE49-F238E27FC236}">
                <a16:creationId xmlns:a16="http://schemas.microsoft.com/office/drawing/2014/main" id="{1B2F55B4-6429-C048-868A-984BEEAF76D0}"/>
              </a:ext>
            </a:extLst>
          </p:cNvPr>
          <p:cNvSpPr>
            <a:spLocks/>
          </p:cNvSpPr>
          <p:nvPr/>
        </p:nvSpPr>
        <p:spPr bwMode="auto">
          <a:xfrm rot="10800000">
            <a:off x="540810" y="5094950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" name="Freeform 295">
            <a:extLst>
              <a:ext uri="{FF2B5EF4-FFF2-40B4-BE49-F238E27FC236}">
                <a16:creationId xmlns:a16="http://schemas.microsoft.com/office/drawing/2014/main" id="{E4BDDEC6-AB1F-944C-A0EA-7A86FAB6D735}"/>
              </a:ext>
            </a:extLst>
          </p:cNvPr>
          <p:cNvSpPr>
            <a:spLocks/>
          </p:cNvSpPr>
          <p:nvPr/>
        </p:nvSpPr>
        <p:spPr bwMode="auto">
          <a:xfrm rot="10800000">
            <a:off x="1840414" y="4302183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2" name="Group 292">
            <a:extLst>
              <a:ext uri="{FF2B5EF4-FFF2-40B4-BE49-F238E27FC236}">
                <a16:creationId xmlns:a16="http://schemas.microsoft.com/office/drawing/2014/main" id="{FCB8EB88-2DAA-1545-BE7E-3E54C3F2C3B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91671" y="4306568"/>
            <a:ext cx="222250" cy="858838"/>
            <a:chOff x="384" y="816"/>
            <a:chExt cx="140" cy="541"/>
          </a:xfrm>
        </p:grpSpPr>
        <p:sp>
          <p:nvSpPr>
            <p:cNvPr id="173" name="Line 293">
              <a:extLst>
                <a:ext uri="{FF2B5EF4-FFF2-40B4-BE49-F238E27FC236}">
                  <a16:creationId xmlns:a16="http://schemas.microsoft.com/office/drawing/2014/main" id="{BD9F7B1F-278E-F140-B130-FBB84C9D0E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294">
              <a:extLst>
                <a:ext uri="{FF2B5EF4-FFF2-40B4-BE49-F238E27FC236}">
                  <a16:creationId xmlns:a16="http://schemas.microsoft.com/office/drawing/2014/main" id="{FEC1F815-0E16-1643-8BB9-5AEE89AD73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295">
              <a:extLst>
                <a:ext uri="{FF2B5EF4-FFF2-40B4-BE49-F238E27FC236}">
                  <a16:creationId xmlns:a16="http://schemas.microsoft.com/office/drawing/2014/main" id="{E3729CD3-C6C0-C34B-ABAB-A14DCB0D3C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" name="Group 20">
            <a:extLst>
              <a:ext uri="{FF2B5EF4-FFF2-40B4-BE49-F238E27FC236}">
                <a16:creationId xmlns:a16="http://schemas.microsoft.com/office/drawing/2014/main" id="{AD66EA30-950E-164A-89B0-F7D724477C51}"/>
              </a:ext>
            </a:extLst>
          </p:cNvPr>
          <p:cNvGrpSpPr/>
          <p:nvPr/>
        </p:nvGrpSpPr>
        <p:grpSpPr>
          <a:xfrm>
            <a:off x="5803782" y="7793106"/>
            <a:ext cx="685440" cy="582841"/>
            <a:chOff x="4114800" y="7555319"/>
            <a:chExt cx="685440" cy="582841"/>
          </a:xfrm>
        </p:grpSpPr>
        <p:grpSp>
          <p:nvGrpSpPr>
            <p:cNvPr id="177" name="Group 21">
              <a:extLst>
                <a:ext uri="{FF2B5EF4-FFF2-40B4-BE49-F238E27FC236}">
                  <a16:creationId xmlns:a16="http://schemas.microsoft.com/office/drawing/2014/main" id="{3AE4F48D-F2A7-8446-A8C2-31300D19DFDC}"/>
                </a:ext>
              </a:extLst>
            </p:cNvPr>
            <p:cNvGrpSpPr/>
            <p:nvPr/>
          </p:nvGrpSpPr>
          <p:grpSpPr>
            <a:xfrm>
              <a:off x="4329360" y="7555319"/>
              <a:ext cx="245880" cy="303841"/>
              <a:chOff x="4329360" y="7555319"/>
              <a:chExt cx="245880" cy="303841"/>
            </a:xfrm>
          </p:grpSpPr>
          <p:sp>
            <p:nvSpPr>
              <p:cNvPr id="179" name="Isosceles Triangle 23">
                <a:extLst>
                  <a:ext uri="{FF2B5EF4-FFF2-40B4-BE49-F238E27FC236}">
                    <a16:creationId xmlns:a16="http://schemas.microsoft.com/office/drawing/2014/main" id="{41512C73-4684-C04E-9597-11578022CDDC}"/>
                  </a:ext>
                </a:extLst>
              </p:cNvPr>
              <p:cNvSpPr/>
              <p:nvPr/>
            </p:nvSpPr>
            <p:spPr>
              <a:xfrm>
                <a:off x="4342320" y="7555319"/>
                <a:ext cx="220320" cy="274320"/>
              </a:xfrm>
              <a:custGeom>
                <a:avLst>
                  <a:gd name="f0" fmla="val 10800"/>
                </a:avLst>
                <a:gdLst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0"/>
                  <a:gd name="f7" fmla="val 21600"/>
                  <a:gd name="f8" fmla="val -2147483647"/>
                  <a:gd name="f9" fmla="val 2147483647"/>
                  <a:gd name="f10" fmla="+- 0 0 0"/>
                  <a:gd name="f11" fmla="*/ f4 1 21600"/>
                  <a:gd name="f12" fmla="*/ f5 1 21600"/>
                  <a:gd name="f13" fmla="pin 0 f0 21600"/>
                  <a:gd name="f14" fmla="*/ f10 f1 1"/>
                  <a:gd name="f15" fmla="val f13"/>
                  <a:gd name="f16" fmla="*/ f13 1 2"/>
                  <a:gd name="f17" fmla="*/ f13 f11 1"/>
                  <a:gd name="f18" fmla="*/ f6 f12 1"/>
                  <a:gd name="f19" fmla="*/ 18000 f12 1"/>
                  <a:gd name="f20" fmla="*/ 10800 f12 1"/>
                  <a:gd name="f21" fmla="*/ 0 f12 1"/>
                  <a:gd name="f22" fmla="*/ f14 1 f3"/>
                  <a:gd name="f23" fmla="*/ 0 f11 1"/>
                  <a:gd name="f24" fmla="*/ 21600 f12 1"/>
                  <a:gd name="f25" fmla="*/ 10800 f11 1"/>
                  <a:gd name="f26" fmla="*/ 21600 f11 1"/>
                  <a:gd name="f27" fmla="+- f16 10800 0"/>
                  <a:gd name="f28" fmla="+- 21600 0 f15"/>
                  <a:gd name="f29" fmla="*/ f16 f11 1"/>
                  <a:gd name="f30" fmla="*/ f15 f11 1"/>
                  <a:gd name="f31" fmla="+- f22 0 f2"/>
                  <a:gd name="f32" fmla="*/ f28 1 2"/>
                  <a:gd name="f33" fmla="*/ f27 f11 1"/>
                  <a:gd name="f34" fmla="+- 21600 0 f32"/>
                  <a:gd name="f35" fmla="*/ f34 f11 1"/>
                </a:gdLst>
                <a:ahLst>
                  <a:ahXY gdRefX="f0" minX="f6" maxX="f7">
                    <a:pos x="f17" y="f18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30" y="f21"/>
                  </a:cxn>
                  <a:cxn ang="f31">
                    <a:pos x="f29" y="f20"/>
                  </a:cxn>
                  <a:cxn ang="f31">
                    <a:pos x="f23" y="f24"/>
                  </a:cxn>
                  <a:cxn ang="f31">
                    <a:pos x="f25" y="f24"/>
                  </a:cxn>
                  <a:cxn ang="f31">
                    <a:pos x="f26" y="f24"/>
                  </a:cxn>
                  <a:cxn ang="f31">
                    <a:pos x="f35" y="f20"/>
                  </a:cxn>
                </a:cxnLst>
                <a:rect l="f29" t="f20" r="f33" b="f19"/>
                <a:pathLst>
                  <a:path w="21600" h="21600">
                    <a:moveTo>
                      <a:pt x="f15" y="f6"/>
                    </a:moveTo>
                    <a:lnTo>
                      <a:pt x="f7" y="f7"/>
                    </a:lnTo>
                    <a:lnTo>
                      <a:pt x="f6" y="f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  <a:prstDash val="solid"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180" name="Rectangle 24">
                <a:extLst>
                  <a:ext uri="{FF2B5EF4-FFF2-40B4-BE49-F238E27FC236}">
                    <a16:creationId xmlns:a16="http://schemas.microsoft.com/office/drawing/2014/main" id="{78781B9E-0A1A-804A-A6C0-B0E68A11A101}"/>
                  </a:ext>
                </a:extLst>
              </p:cNvPr>
              <p:cNvSpPr/>
              <p:nvPr/>
            </p:nvSpPr>
            <p:spPr>
              <a:xfrm>
                <a:off x="4397400" y="7556039"/>
                <a:ext cx="110160" cy="403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prstDash val="solid"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181" name="Rectangle 25">
                <a:extLst>
                  <a:ext uri="{FF2B5EF4-FFF2-40B4-BE49-F238E27FC236}">
                    <a16:creationId xmlns:a16="http://schemas.microsoft.com/office/drawing/2014/main" id="{BFB68B6B-87A8-7943-B332-50D861788E76}"/>
                  </a:ext>
                </a:extLst>
              </p:cNvPr>
              <p:cNvSpPr/>
              <p:nvPr/>
            </p:nvSpPr>
            <p:spPr>
              <a:xfrm>
                <a:off x="4329360" y="7818840"/>
                <a:ext cx="245880" cy="403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  <a:prstDash val="solid"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</p:grp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52B3F0E9-DFBC-F445-8625-668B27578012}"/>
                </a:ext>
              </a:extLst>
            </p:cNvPr>
            <p:cNvSpPr/>
            <p:nvPr/>
          </p:nvSpPr>
          <p:spPr>
            <a:xfrm>
              <a:off x="4114800" y="7804440"/>
              <a:ext cx="685440" cy="333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800" b="1" i="0" u="none" strike="noStrike" kern="1200" spc="0" dirty="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rPr>
                <a:t>Muzzle safe cone</a:t>
              </a:r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74EE43E5-AE03-E343-A6F2-01B54B268773}"/>
              </a:ext>
            </a:extLst>
          </p:cNvPr>
          <p:cNvSpPr txBox="1"/>
          <p:nvPr/>
        </p:nvSpPr>
        <p:spPr>
          <a:xfrm>
            <a:off x="6113803" y="427440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2C91AA3-2A4C-CF46-ABFD-4B2D324F4DD7}"/>
              </a:ext>
            </a:extLst>
          </p:cNvPr>
          <p:cNvSpPr txBox="1"/>
          <p:nvPr/>
        </p:nvSpPr>
        <p:spPr>
          <a:xfrm>
            <a:off x="5320935" y="42031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348EC3E-106B-8346-89BC-0757E725431E}"/>
              </a:ext>
            </a:extLst>
          </p:cNvPr>
          <p:cNvSpPr txBox="1"/>
          <p:nvPr/>
        </p:nvSpPr>
        <p:spPr>
          <a:xfrm>
            <a:off x="4516755" y="42597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8B8A52D-35D6-8648-8B03-39715A91A905}"/>
              </a:ext>
            </a:extLst>
          </p:cNvPr>
          <p:cNvSpPr txBox="1"/>
          <p:nvPr/>
        </p:nvSpPr>
        <p:spPr>
          <a:xfrm>
            <a:off x="2239553" y="431483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E59ACA7-CE4E-9B4B-8DFD-AAC66E262AD0}"/>
              </a:ext>
            </a:extLst>
          </p:cNvPr>
          <p:cNvSpPr txBox="1"/>
          <p:nvPr/>
        </p:nvSpPr>
        <p:spPr>
          <a:xfrm>
            <a:off x="1234407" y="44303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4E4265F-3D98-BD4F-91B9-F6BB478160EC}"/>
              </a:ext>
            </a:extLst>
          </p:cNvPr>
          <p:cNvSpPr txBox="1"/>
          <p:nvPr/>
        </p:nvSpPr>
        <p:spPr>
          <a:xfrm>
            <a:off x="416381" y="43608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E2175D4-4D92-B440-9BF8-AAEE1EC2A4E1}"/>
              </a:ext>
            </a:extLst>
          </p:cNvPr>
          <p:cNvSpPr txBox="1"/>
          <p:nvPr/>
        </p:nvSpPr>
        <p:spPr>
          <a:xfrm>
            <a:off x="39719" y="521004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163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181</cp:revision>
  <dcterms:created xsi:type="dcterms:W3CDTF">2002-08-21T12:11:08Z</dcterms:created>
  <dcterms:modified xsi:type="dcterms:W3CDTF">2020-12-22T21:22:06Z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