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014" autoAdjust="0"/>
  </p:normalViewPr>
  <p:slideViewPr>
    <p:cSldViewPr>
      <p:cViewPr varScale="1">
        <p:scale>
          <a:sx n="77" d="100"/>
          <a:sy n="77" d="100"/>
        </p:scale>
        <p:origin x="3042" y="114"/>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40DADA19-4CE1-4E6D-BB84-8D19633FAA65}"/>
    <pc:docChg chg="modSld">
      <pc:chgData name="Matt Carlson" userId="0e792f37f00095d9" providerId="LiveId" clId="{40DADA19-4CE1-4E6D-BB84-8D19633FAA65}" dt="2018-04-05T18:02:01.988" v="33" actId="20577"/>
      <pc:docMkLst>
        <pc:docMk/>
      </pc:docMkLst>
      <pc:sldChg chg="modSp">
        <pc:chgData name="Matt Carlson" userId="0e792f37f00095d9" providerId="LiveId" clId="{40DADA19-4CE1-4E6D-BB84-8D19633FAA65}" dt="2018-04-05T18:02:01.988" v="33" actId="20577"/>
        <pc:sldMkLst>
          <pc:docMk/>
          <pc:sldMk cId="0" sldId="274"/>
        </pc:sldMkLst>
        <pc:graphicFrameChg chg="modGraphic">
          <ac:chgData name="Matt Carlson" userId="0e792f37f00095d9" providerId="LiveId" clId="{40DADA19-4CE1-4E6D-BB84-8D19633FAA65}" dt="2018-04-05T18:02:01.988" v="33" actId="20577"/>
          <ac:graphicFrameMkLst>
            <pc:docMk/>
            <pc:sldMk cId="0" sldId="274"/>
            <ac:graphicFrameMk id="56" creationId="{00000000-0000-0000-0000-000000000000}"/>
          </ac:graphicFrameMkLst>
        </pc:graphicFrameChg>
      </pc:sldChg>
    </pc:docChg>
  </pc:docChgLst>
  <pc:docChgLst>
    <pc:chgData name="Matt Carlson" userId="0e792f37f00095d9" providerId="LiveId" clId="{9B602E7F-0EE2-4FCF-B28D-23ACFEA377A0}"/>
    <pc:docChg chg="custSel modSld">
      <pc:chgData name="Matt Carlson" userId="0e792f37f00095d9" providerId="LiveId" clId="{9B602E7F-0EE2-4FCF-B28D-23ACFEA377A0}" dt="2018-04-05T17:53:19.510" v="2"/>
      <pc:docMkLst>
        <pc:docMk/>
      </pc:docMkLst>
      <pc:sldChg chg="addSp delSp modSp">
        <pc:chgData name="Matt Carlson" userId="0e792f37f00095d9" providerId="LiveId" clId="{9B602E7F-0EE2-4FCF-B28D-23ACFEA377A0}" dt="2018-04-05T17:53:19.510" v="2"/>
        <pc:sldMkLst>
          <pc:docMk/>
          <pc:sldMk cId="0" sldId="274"/>
        </pc:sldMkLst>
        <pc:graphicFrameChg chg="mod">
          <ac:chgData name="Matt Carlson" userId="0e792f37f00095d9" providerId="LiveId" clId="{9B602E7F-0EE2-4FCF-B28D-23ACFEA377A0}" dt="2018-04-05T17:53:19.510" v="2"/>
          <ac:graphicFrameMkLst>
            <pc:docMk/>
            <pc:sldMk cId="0" sldId="274"/>
            <ac:graphicFrameMk id="56" creationId="{00000000-0000-0000-0000-000000000000}"/>
          </ac:graphicFrameMkLst>
        </pc:graphicFrameChg>
        <pc:picChg chg="add">
          <ac:chgData name="Matt Carlson" userId="0e792f37f00095d9" providerId="LiveId" clId="{9B602E7F-0EE2-4FCF-B28D-23ACFEA377A0}" dt="2018-04-05T17:52:55.775" v="1"/>
          <ac:picMkLst>
            <pc:docMk/>
            <pc:sldMk cId="0" sldId="274"/>
            <ac:picMk id="15" creationId="{78331418-D313-4EEF-827D-C41821AC6928}"/>
          </ac:picMkLst>
        </pc:picChg>
        <pc:picChg chg="add">
          <ac:chgData name="Matt Carlson" userId="0e792f37f00095d9" providerId="LiveId" clId="{9B602E7F-0EE2-4FCF-B28D-23ACFEA377A0}" dt="2018-04-05T17:52:55.775" v="1"/>
          <ac:picMkLst>
            <pc:docMk/>
            <pc:sldMk cId="0" sldId="274"/>
            <ac:picMk id="16" creationId="{156EFA39-1A0B-4256-86BF-A6696AF2AE23}"/>
          </ac:picMkLst>
        </pc:picChg>
        <pc:picChg chg="del">
          <ac:chgData name="Matt Carlson" userId="0e792f37f00095d9" providerId="LiveId" clId="{9B602E7F-0EE2-4FCF-B28D-23ACFEA377A0}" dt="2018-04-05T17:52:53.927" v="0" actId="478"/>
          <ac:picMkLst>
            <pc:docMk/>
            <pc:sldMk cId="0" sldId="274"/>
            <ac:picMk id="207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19.07.2019</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1919616800"/>
              </p:ext>
            </p:extLst>
          </p:nvPr>
        </p:nvGraphicFramePr>
        <p:xfrm>
          <a:off x="152400" y="152400"/>
          <a:ext cx="7010400" cy="4012607"/>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Renton Fish and Game</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Bay 4</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Stage: Standard Standards</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Jackie Russo</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93338">
                <a:tc gridSpan="4">
                  <a:txBody>
                    <a:bodyPr/>
                    <a:lstStyle/>
                    <a:p>
                      <a:r>
                        <a:rPr kumimoji="0" lang="en-US" sz="1100" b="1" i="0" u="none" strike="noStrike" cap="none" normalizeH="0" baseline="0" dirty="0">
                          <a:ln>
                            <a:noFill/>
                          </a:ln>
                          <a:solidFill>
                            <a:schemeClr val="tx1"/>
                          </a:solidFill>
                          <a:effectLst/>
                          <a:latin typeface="+mn-lt"/>
                          <a:ea typeface="ＭＳ Ｐゴシック" pitchFamily="-112" charset="-128"/>
                          <a:cs typeface="Times New Roman" pitchFamily="-112" charset="0"/>
                        </a:rPr>
                        <a:t>SCENARIO: </a:t>
                      </a:r>
                      <a:r>
                        <a:rPr lang="en-US" sz="1100" b="0" i="0" u="none" strike="noStrike" kern="1200" baseline="0" dirty="0">
                          <a:solidFill>
                            <a:schemeClr val="tx1"/>
                          </a:solidFill>
                          <a:latin typeface="+mn-lt"/>
                          <a:ea typeface="+mn-ea"/>
                          <a:cs typeface="+mn-cs"/>
                        </a:rPr>
                        <a:t>No scenario - this is a standard stage. If it wasn't a standard stage the scenario would be as follows: It’s July 28th and you are so excited about the much anticipated Inaugural Action Shooting International Match at Paul Bunyan that you did not realize you hadn't practiced one handed shooting. Unluckily (or luckily) armed thugs have presented an opportunity to do so!</a:t>
                      </a:r>
                      <a:endParaRPr kumimoji="0" lang="en-US" sz="1100" b="1" i="0" u="none" strike="noStrike" cap="none" normalizeH="0" baseline="0" dirty="0">
                        <a:ln>
                          <a:noFill/>
                        </a:ln>
                        <a:solidFill>
                          <a:schemeClr val="tx1"/>
                        </a:solidFill>
                        <a:effectLst/>
                        <a:latin typeface="+mn-lt"/>
                        <a:ea typeface="ＭＳ Ｐゴシック" pitchFamily="-112" charset="-128"/>
                        <a:cs typeface="Times New Roman" pitchFamily="-112" charset="0"/>
                      </a:endParaRP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010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Standing at P1, pistol loaded to division capacity and holstered. Wrists below belt.</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Limited</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3</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18</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6 IDPA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Muzzle safe markers / 180 degree rule</a:t>
                      </a:r>
                    </a:p>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SO NOTES:</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1736192">
                <a:tc gridSpan="2">
                  <a:txBody>
                    <a:bodyPr/>
                    <a:lstStyle/>
                    <a:p>
                      <a:r>
                        <a:rPr kumimoji="0" lang="en-US" sz="1100" b="1" i="0" u="none" strike="noStrike" cap="none" normalizeH="0" baseline="0" dirty="0">
                          <a:ln>
                            <a:noFill/>
                          </a:ln>
                          <a:solidFill>
                            <a:schemeClr val="tx1"/>
                          </a:solidFill>
                          <a:effectLst/>
                          <a:latin typeface="+mn-lt"/>
                          <a:ea typeface="ＭＳ Ｐゴシック" pitchFamily="-112" charset="-128"/>
                          <a:cs typeface="Times New Roman" pitchFamily="-112" charset="0"/>
                        </a:rPr>
                        <a:t>STAGE PROCEDURE: </a:t>
                      </a:r>
                      <a:r>
                        <a:rPr lang="en-US" sz="1100" b="0" i="0" u="none" strike="noStrike" kern="1200" baseline="0" dirty="0">
                          <a:solidFill>
                            <a:schemeClr val="tx1"/>
                          </a:solidFill>
                          <a:latin typeface="+mn-lt"/>
                          <a:ea typeface="+mn-ea"/>
                          <a:cs typeface="+mn-cs"/>
                        </a:rPr>
                        <a:t>At the signal engage all targets with 3 rounds each in tactical priority. Targets on the left side or the barricade must be shot with the left hand only. Targets on the right side of the barricade must be shot right hand only.</a:t>
                      </a:r>
                      <a:endParaRPr kumimoji="0" lang="en-US" sz="1100" b="1" i="0" u="none" strike="noStrike" cap="none" normalizeH="0" baseline="0" dirty="0">
                        <a:ln>
                          <a:noFill/>
                        </a:ln>
                        <a:solidFill>
                          <a:schemeClr val="tx1"/>
                        </a:solidFill>
                        <a:effectLst/>
                        <a:latin typeface="+mn-lt"/>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mn-lt"/>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mn-lt"/>
                          <a:ea typeface="ＭＳ Ｐゴシック" pitchFamily="-112" charset="-128"/>
                          <a:cs typeface="Times New Roman" pitchFamily="-112" charset="0"/>
                        </a:rPr>
                        <a:t>NOTES: </a:t>
                      </a:r>
                      <a:r>
                        <a:rPr kumimoji="0" lang="en-US" sz="1100" b="0" i="0" u="none" strike="noStrike" cap="none" normalizeH="0" baseline="0" dirty="0">
                          <a:ln>
                            <a:noFill/>
                          </a:ln>
                          <a:solidFill>
                            <a:schemeClr val="tx1"/>
                          </a:solidFill>
                          <a:effectLst/>
                          <a:latin typeface="+mn-lt"/>
                          <a:ea typeface="ＭＳ Ｐゴシック" pitchFamily="-112" charset="-128"/>
                          <a:cs typeface="Times New Roman" pitchFamily="-112" charset="0"/>
                        </a:rPr>
                        <a:t>Both hands may be used for reloads.</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5" name="Picture 2" descr="http://www.idpa.com/MISC/Logos/SquareLogo/SquareLOGO-IDPA180.jpg">
            <a:extLst>
              <a:ext uri="{FF2B5EF4-FFF2-40B4-BE49-F238E27FC236}">
                <a16:creationId xmlns:a16="http://schemas.microsoft.com/office/drawing/2014/main" id="{78331418-D313-4EEF-827D-C41821AC6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www.rfgc.org/files/patch.png">
            <a:extLst>
              <a:ext uri="{FF2B5EF4-FFF2-40B4-BE49-F238E27FC236}">
                <a16:creationId xmlns:a16="http://schemas.microsoft.com/office/drawing/2014/main" id="{156EFA39-1A0B-4256-86BF-A6696AF2AE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80" y="76035"/>
            <a:ext cx="1134712" cy="113471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95B649F2-AE26-4AAF-9C7B-A1C1F3DFC34E}"/>
              </a:ext>
            </a:extLst>
          </p:cNvPr>
          <p:cNvCxnSpPr>
            <a:cxnSpLocks/>
          </p:cNvCxnSpPr>
          <p:nvPr/>
        </p:nvCxnSpPr>
        <p:spPr>
          <a:xfrm flipH="1" flipV="1">
            <a:off x="3921126" y="7306440"/>
            <a:ext cx="498474" cy="521875"/>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BA948576-B05A-4C6A-9CC7-F2DC7E730FE5}"/>
              </a:ext>
            </a:extLst>
          </p:cNvPr>
          <p:cNvSpPr txBox="1"/>
          <p:nvPr/>
        </p:nvSpPr>
        <p:spPr>
          <a:xfrm>
            <a:off x="3166916" y="7253580"/>
            <a:ext cx="533400" cy="369332"/>
          </a:xfrm>
          <a:prstGeom prst="rect">
            <a:avLst/>
          </a:prstGeom>
          <a:noFill/>
          <a:effectLst/>
        </p:spPr>
        <p:txBody>
          <a:bodyPr wrap="square" rtlCol="0">
            <a:spAutoFit/>
          </a:bodyPr>
          <a:lstStyle/>
          <a:p>
            <a:r>
              <a:rPr lang="en-US" b="1" dirty="0"/>
              <a:t>P1</a:t>
            </a:r>
          </a:p>
        </p:txBody>
      </p:sp>
      <p:sp>
        <p:nvSpPr>
          <p:cNvPr id="19" name="TextBox 18">
            <a:extLst>
              <a:ext uri="{FF2B5EF4-FFF2-40B4-BE49-F238E27FC236}">
                <a16:creationId xmlns:a16="http://schemas.microsoft.com/office/drawing/2014/main" id="{4266249C-1B3D-4B4F-8013-2A8ADC415A59}"/>
              </a:ext>
            </a:extLst>
          </p:cNvPr>
          <p:cNvSpPr txBox="1"/>
          <p:nvPr/>
        </p:nvSpPr>
        <p:spPr>
          <a:xfrm>
            <a:off x="329847" y="5445796"/>
            <a:ext cx="533400" cy="369332"/>
          </a:xfrm>
          <a:prstGeom prst="rect">
            <a:avLst/>
          </a:prstGeom>
          <a:noFill/>
        </p:spPr>
        <p:txBody>
          <a:bodyPr wrap="square" rtlCol="0">
            <a:spAutoFit/>
          </a:bodyPr>
          <a:lstStyle/>
          <a:p>
            <a:r>
              <a:rPr lang="en-US" b="1" dirty="0"/>
              <a:t>T1</a:t>
            </a:r>
          </a:p>
        </p:txBody>
      </p:sp>
      <p:cxnSp>
        <p:nvCxnSpPr>
          <p:cNvPr id="27" name="Straight Connector 26">
            <a:extLst>
              <a:ext uri="{FF2B5EF4-FFF2-40B4-BE49-F238E27FC236}">
                <a16:creationId xmlns:a16="http://schemas.microsoft.com/office/drawing/2014/main" id="{956DD2A4-478D-4377-A6DC-33D329C733C6}"/>
              </a:ext>
            </a:extLst>
          </p:cNvPr>
          <p:cNvCxnSpPr>
            <a:cxnSpLocks/>
          </p:cNvCxnSpPr>
          <p:nvPr/>
        </p:nvCxnSpPr>
        <p:spPr>
          <a:xfrm flipH="1">
            <a:off x="2286000" y="7306440"/>
            <a:ext cx="457201" cy="521875"/>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EC19BEE0-DC80-4434-B6AB-1878C472CEC7}"/>
              </a:ext>
            </a:extLst>
          </p:cNvPr>
          <p:cNvSpPr txBox="1"/>
          <p:nvPr/>
        </p:nvSpPr>
        <p:spPr>
          <a:xfrm>
            <a:off x="743073" y="5685614"/>
            <a:ext cx="533400" cy="369332"/>
          </a:xfrm>
          <a:prstGeom prst="rect">
            <a:avLst/>
          </a:prstGeom>
          <a:noFill/>
        </p:spPr>
        <p:txBody>
          <a:bodyPr wrap="square" rtlCol="0">
            <a:spAutoFit/>
          </a:bodyPr>
          <a:lstStyle/>
          <a:p>
            <a:r>
              <a:rPr lang="en-US" b="1" dirty="0"/>
              <a:t>T2</a:t>
            </a:r>
          </a:p>
        </p:txBody>
      </p:sp>
      <p:sp>
        <p:nvSpPr>
          <p:cNvPr id="38" name="TextBox 37">
            <a:extLst>
              <a:ext uri="{FF2B5EF4-FFF2-40B4-BE49-F238E27FC236}">
                <a16:creationId xmlns:a16="http://schemas.microsoft.com/office/drawing/2014/main" id="{A4CA73BE-E99F-4DEF-A722-4EEC5ACF9665}"/>
              </a:ext>
            </a:extLst>
          </p:cNvPr>
          <p:cNvSpPr txBox="1"/>
          <p:nvPr/>
        </p:nvSpPr>
        <p:spPr>
          <a:xfrm>
            <a:off x="1629865" y="6004566"/>
            <a:ext cx="533400" cy="369332"/>
          </a:xfrm>
          <a:prstGeom prst="rect">
            <a:avLst/>
          </a:prstGeom>
          <a:noFill/>
        </p:spPr>
        <p:txBody>
          <a:bodyPr wrap="square" rtlCol="0">
            <a:spAutoFit/>
          </a:bodyPr>
          <a:lstStyle/>
          <a:p>
            <a:r>
              <a:rPr lang="en-US" b="1" dirty="0"/>
              <a:t>T3</a:t>
            </a:r>
          </a:p>
        </p:txBody>
      </p:sp>
      <p:sp>
        <p:nvSpPr>
          <p:cNvPr id="39" name="TextBox 38">
            <a:extLst>
              <a:ext uri="{FF2B5EF4-FFF2-40B4-BE49-F238E27FC236}">
                <a16:creationId xmlns:a16="http://schemas.microsoft.com/office/drawing/2014/main" id="{09C4594E-7D39-4EB8-B92A-802976F73475}"/>
              </a:ext>
            </a:extLst>
          </p:cNvPr>
          <p:cNvSpPr txBox="1"/>
          <p:nvPr/>
        </p:nvSpPr>
        <p:spPr>
          <a:xfrm>
            <a:off x="3967660" y="5929810"/>
            <a:ext cx="533400" cy="369332"/>
          </a:xfrm>
          <a:prstGeom prst="rect">
            <a:avLst/>
          </a:prstGeom>
          <a:noFill/>
        </p:spPr>
        <p:txBody>
          <a:bodyPr wrap="square" rtlCol="0">
            <a:spAutoFit/>
          </a:bodyPr>
          <a:lstStyle/>
          <a:p>
            <a:r>
              <a:rPr lang="en-US" b="1" dirty="0"/>
              <a:t>T4</a:t>
            </a:r>
          </a:p>
        </p:txBody>
      </p:sp>
      <p:sp>
        <p:nvSpPr>
          <p:cNvPr id="40" name="TextBox 39">
            <a:extLst>
              <a:ext uri="{FF2B5EF4-FFF2-40B4-BE49-F238E27FC236}">
                <a16:creationId xmlns:a16="http://schemas.microsoft.com/office/drawing/2014/main" id="{9FAB6583-7DF6-4EE3-AC14-01E88EDFCF19}"/>
              </a:ext>
            </a:extLst>
          </p:cNvPr>
          <p:cNvSpPr txBox="1"/>
          <p:nvPr/>
        </p:nvSpPr>
        <p:spPr>
          <a:xfrm>
            <a:off x="4697415" y="5630462"/>
            <a:ext cx="533400" cy="369332"/>
          </a:xfrm>
          <a:prstGeom prst="rect">
            <a:avLst/>
          </a:prstGeom>
          <a:noFill/>
        </p:spPr>
        <p:txBody>
          <a:bodyPr wrap="square" rtlCol="0">
            <a:spAutoFit/>
          </a:bodyPr>
          <a:lstStyle/>
          <a:p>
            <a:r>
              <a:rPr lang="en-US" b="1" dirty="0"/>
              <a:t>T5</a:t>
            </a:r>
          </a:p>
        </p:txBody>
      </p:sp>
      <p:sp>
        <p:nvSpPr>
          <p:cNvPr id="41" name="TextBox 40">
            <a:extLst>
              <a:ext uri="{FF2B5EF4-FFF2-40B4-BE49-F238E27FC236}">
                <a16:creationId xmlns:a16="http://schemas.microsoft.com/office/drawing/2014/main" id="{49BB8312-473B-476D-BB7C-C2FDF0F51E97}"/>
              </a:ext>
            </a:extLst>
          </p:cNvPr>
          <p:cNvSpPr txBox="1"/>
          <p:nvPr/>
        </p:nvSpPr>
        <p:spPr>
          <a:xfrm>
            <a:off x="5416696" y="5198271"/>
            <a:ext cx="533400" cy="369332"/>
          </a:xfrm>
          <a:prstGeom prst="rect">
            <a:avLst/>
          </a:prstGeom>
          <a:noFill/>
        </p:spPr>
        <p:txBody>
          <a:bodyPr wrap="square" rtlCol="0">
            <a:spAutoFit/>
          </a:bodyPr>
          <a:lstStyle/>
          <a:p>
            <a:r>
              <a:rPr lang="en-US" b="1" dirty="0"/>
              <a:t>T6</a:t>
            </a:r>
          </a:p>
        </p:txBody>
      </p:sp>
      <p:sp>
        <p:nvSpPr>
          <p:cNvPr id="52" name="Rectangle 11">
            <a:extLst>
              <a:ext uri="{FF2B5EF4-FFF2-40B4-BE49-F238E27FC236}">
                <a16:creationId xmlns:a16="http://schemas.microsoft.com/office/drawing/2014/main" id="{DA83A29E-0E15-4D27-AEA9-C5EFA3102513}"/>
              </a:ext>
            </a:extLst>
          </p:cNvPr>
          <p:cNvSpPr>
            <a:spLocks noChangeArrowheads="1"/>
          </p:cNvSpPr>
          <p:nvPr/>
        </p:nvSpPr>
        <p:spPr bwMode="auto">
          <a:xfrm>
            <a:off x="2743200" y="6093590"/>
            <a:ext cx="1177925" cy="1212850"/>
          </a:xfrm>
          <a:prstGeom prst="rect">
            <a:avLst/>
          </a:prstGeom>
          <a:solidFill>
            <a:schemeClr val="accent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nvGrpSpPr>
          <p:cNvPr id="60" name="Group 288">
            <a:extLst>
              <a:ext uri="{FF2B5EF4-FFF2-40B4-BE49-F238E27FC236}">
                <a16:creationId xmlns:a16="http://schemas.microsoft.com/office/drawing/2014/main" id="{83B925FC-9D88-4DCB-8B59-A453E7A1878D}"/>
              </a:ext>
            </a:extLst>
          </p:cNvPr>
          <p:cNvGrpSpPr>
            <a:grpSpLocks/>
          </p:cNvGrpSpPr>
          <p:nvPr/>
        </p:nvGrpSpPr>
        <p:grpSpPr bwMode="auto">
          <a:xfrm>
            <a:off x="5461146" y="5600953"/>
            <a:ext cx="222250" cy="858838"/>
            <a:chOff x="384" y="816"/>
            <a:chExt cx="140" cy="541"/>
          </a:xfrm>
        </p:grpSpPr>
        <p:sp>
          <p:nvSpPr>
            <p:cNvPr id="61" name="Line 289">
              <a:extLst>
                <a:ext uri="{FF2B5EF4-FFF2-40B4-BE49-F238E27FC236}">
                  <a16:creationId xmlns:a16="http://schemas.microsoft.com/office/drawing/2014/main" id="{3DF649DD-F25D-4F6D-99F1-F680BFF87A59}"/>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 name="Line 290">
              <a:extLst>
                <a:ext uri="{FF2B5EF4-FFF2-40B4-BE49-F238E27FC236}">
                  <a16:creationId xmlns:a16="http://schemas.microsoft.com/office/drawing/2014/main" id="{3C8A4676-486B-4966-AE2C-0344576F81F7}"/>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 name="Freeform 291">
              <a:extLst>
                <a:ext uri="{FF2B5EF4-FFF2-40B4-BE49-F238E27FC236}">
                  <a16:creationId xmlns:a16="http://schemas.microsoft.com/office/drawing/2014/main" id="{4FE72106-47E3-4300-A330-CCB0B9CF9164}"/>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64" name="Group 292">
            <a:extLst>
              <a:ext uri="{FF2B5EF4-FFF2-40B4-BE49-F238E27FC236}">
                <a16:creationId xmlns:a16="http://schemas.microsoft.com/office/drawing/2014/main" id="{DE27A012-C7B7-4FC4-BB8C-0E731205F622}"/>
              </a:ext>
            </a:extLst>
          </p:cNvPr>
          <p:cNvGrpSpPr>
            <a:grpSpLocks/>
          </p:cNvGrpSpPr>
          <p:nvPr/>
        </p:nvGrpSpPr>
        <p:grpSpPr bwMode="auto">
          <a:xfrm flipH="1">
            <a:off x="485422" y="5841177"/>
            <a:ext cx="222250" cy="858838"/>
            <a:chOff x="384" y="816"/>
            <a:chExt cx="140" cy="541"/>
          </a:xfrm>
        </p:grpSpPr>
        <p:sp>
          <p:nvSpPr>
            <p:cNvPr id="65" name="Line 293">
              <a:extLst>
                <a:ext uri="{FF2B5EF4-FFF2-40B4-BE49-F238E27FC236}">
                  <a16:creationId xmlns:a16="http://schemas.microsoft.com/office/drawing/2014/main" id="{CF93B35A-1792-40F0-89AC-A1DF1EE16861}"/>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 name="Line 294">
              <a:extLst>
                <a:ext uri="{FF2B5EF4-FFF2-40B4-BE49-F238E27FC236}">
                  <a16:creationId xmlns:a16="http://schemas.microsoft.com/office/drawing/2014/main" id="{88B1ADC6-2EFD-4C87-AEC8-8C466972A5EE}"/>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 name="Freeform 295">
              <a:extLst>
                <a:ext uri="{FF2B5EF4-FFF2-40B4-BE49-F238E27FC236}">
                  <a16:creationId xmlns:a16="http://schemas.microsoft.com/office/drawing/2014/main" id="{672F8B09-819D-4EA7-9AC9-8CE92368DD90}"/>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68" name="Group 368">
            <a:extLst>
              <a:ext uri="{FF2B5EF4-FFF2-40B4-BE49-F238E27FC236}">
                <a16:creationId xmlns:a16="http://schemas.microsoft.com/office/drawing/2014/main" id="{11315B61-275D-47CC-8175-FE94EDFA5AA9}"/>
              </a:ext>
            </a:extLst>
          </p:cNvPr>
          <p:cNvGrpSpPr>
            <a:grpSpLocks/>
          </p:cNvGrpSpPr>
          <p:nvPr/>
        </p:nvGrpSpPr>
        <p:grpSpPr bwMode="auto">
          <a:xfrm>
            <a:off x="890540" y="6123812"/>
            <a:ext cx="228600" cy="862013"/>
            <a:chOff x="1488" y="768"/>
            <a:chExt cx="144" cy="543"/>
          </a:xfrm>
        </p:grpSpPr>
        <p:sp>
          <p:nvSpPr>
            <p:cNvPr id="69" name="Line 369">
              <a:extLst>
                <a:ext uri="{FF2B5EF4-FFF2-40B4-BE49-F238E27FC236}">
                  <a16:creationId xmlns:a16="http://schemas.microsoft.com/office/drawing/2014/main" id="{F2F6FA4A-5CAB-4290-8D49-1518C57F6C2F}"/>
                </a:ext>
              </a:extLst>
            </p:cNvPr>
            <p:cNvSpPr>
              <a:spLocks noChangeShapeType="1"/>
            </p:cNvSpPr>
            <p:nvPr/>
          </p:nvSpPr>
          <p:spPr bwMode="auto">
            <a:xfrm>
              <a:off x="1495" y="1061"/>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 name="Line 370">
              <a:extLst>
                <a:ext uri="{FF2B5EF4-FFF2-40B4-BE49-F238E27FC236}">
                  <a16:creationId xmlns:a16="http://schemas.microsoft.com/office/drawing/2014/main" id="{746C4063-D8B9-4D54-92E7-E0B0E4DC6D85}"/>
                </a:ext>
              </a:extLst>
            </p:cNvPr>
            <p:cNvSpPr>
              <a:spLocks noChangeShapeType="1"/>
            </p:cNvSpPr>
            <p:nvPr/>
          </p:nvSpPr>
          <p:spPr bwMode="auto">
            <a:xfrm>
              <a:off x="1620" y="1019"/>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71" name="Group 371">
              <a:extLst>
                <a:ext uri="{FF2B5EF4-FFF2-40B4-BE49-F238E27FC236}">
                  <a16:creationId xmlns:a16="http://schemas.microsoft.com/office/drawing/2014/main" id="{A36C0C59-F59A-46A1-9CE6-0C258A562280}"/>
                </a:ext>
              </a:extLst>
            </p:cNvPr>
            <p:cNvGrpSpPr>
              <a:grpSpLocks/>
            </p:cNvGrpSpPr>
            <p:nvPr/>
          </p:nvGrpSpPr>
          <p:grpSpPr bwMode="auto">
            <a:xfrm>
              <a:off x="1488" y="768"/>
              <a:ext cx="144" cy="364"/>
              <a:chOff x="1488" y="768"/>
              <a:chExt cx="144" cy="364"/>
            </a:xfrm>
          </p:grpSpPr>
          <p:sp>
            <p:nvSpPr>
              <p:cNvPr id="72" name="Freeform 372">
                <a:extLst>
                  <a:ext uri="{FF2B5EF4-FFF2-40B4-BE49-F238E27FC236}">
                    <a16:creationId xmlns:a16="http://schemas.microsoft.com/office/drawing/2014/main" id="{B8ECAC49-6D19-4023-86A5-373CBE96969B}"/>
                  </a:ext>
                </a:extLst>
              </p:cNvPr>
              <p:cNvSpPr>
                <a:spLocks/>
              </p:cNvSpPr>
              <p:nvPr/>
            </p:nvSpPr>
            <p:spPr bwMode="auto">
              <a:xfrm>
                <a:off x="1488"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73" name="Freeform 373">
                <a:extLst>
                  <a:ext uri="{FF2B5EF4-FFF2-40B4-BE49-F238E27FC236}">
                    <a16:creationId xmlns:a16="http://schemas.microsoft.com/office/drawing/2014/main" id="{B1008E95-58A5-4DE6-964E-DFBBEEBBA4C4}"/>
                  </a:ext>
                </a:extLst>
              </p:cNvPr>
              <p:cNvSpPr>
                <a:spLocks/>
              </p:cNvSpPr>
              <p:nvPr/>
            </p:nvSpPr>
            <p:spPr bwMode="auto">
              <a:xfrm>
                <a:off x="1589" y="831"/>
                <a:ext cx="43" cy="276"/>
              </a:xfrm>
              <a:custGeom>
                <a:avLst/>
                <a:gdLst>
                  <a:gd name="T0" fmla="*/ 43 w 43"/>
                  <a:gd name="T1" fmla="*/ 209 h 276"/>
                  <a:gd name="T2" fmla="*/ 28 w 43"/>
                  <a:gd name="T3" fmla="*/ 264 h 276"/>
                  <a:gd name="T4" fmla="*/ 0 w 43"/>
                  <a:gd name="T5" fmla="*/ 276 h 276"/>
                  <a:gd name="T6" fmla="*/ 0 w 43"/>
                  <a:gd name="T7" fmla="*/ 0 h 276"/>
                  <a:gd name="T8" fmla="*/ 22 w 43"/>
                  <a:gd name="T9" fmla="*/ 0 h 276"/>
                  <a:gd name="T10" fmla="*/ 40 w 43"/>
                  <a:gd name="T11" fmla="*/ 21 h 276"/>
                  <a:gd name="T12" fmla="*/ 43 w 43"/>
                  <a:gd name="T13" fmla="*/ 209 h 276"/>
                  <a:gd name="T14" fmla="*/ 0 60000 65536"/>
                  <a:gd name="T15" fmla="*/ 0 60000 65536"/>
                  <a:gd name="T16" fmla="*/ 0 60000 65536"/>
                  <a:gd name="T17" fmla="*/ 0 60000 65536"/>
                  <a:gd name="T18" fmla="*/ 0 60000 65536"/>
                  <a:gd name="T19" fmla="*/ 0 60000 65536"/>
                  <a:gd name="T20" fmla="*/ 0 60000 65536"/>
                  <a:gd name="T21" fmla="*/ 0 w 43"/>
                  <a:gd name="T22" fmla="*/ 0 h 276"/>
                  <a:gd name="T23" fmla="*/ 43 w 43"/>
                  <a:gd name="T24" fmla="*/ 276 h 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276">
                    <a:moveTo>
                      <a:pt x="43" y="209"/>
                    </a:moveTo>
                    <a:lnTo>
                      <a:pt x="28" y="264"/>
                    </a:lnTo>
                    <a:lnTo>
                      <a:pt x="0" y="276"/>
                    </a:lnTo>
                    <a:lnTo>
                      <a:pt x="0" y="0"/>
                    </a:lnTo>
                    <a:lnTo>
                      <a:pt x="22" y="0"/>
                    </a:lnTo>
                    <a:lnTo>
                      <a:pt x="40" y="21"/>
                    </a:lnTo>
                    <a:lnTo>
                      <a:pt x="43" y="209"/>
                    </a:lnTo>
                    <a:close/>
                  </a:path>
                </a:pathLst>
              </a:custGeom>
              <a:solidFill>
                <a:schemeClr val="tx1"/>
              </a:solidFill>
              <a:ln w="0">
                <a:solidFill>
                  <a:schemeClr val="tx1"/>
                </a:solidFill>
                <a:round/>
                <a:headEnd/>
                <a:tailEnd/>
              </a:ln>
            </p:spPr>
            <p:txBody>
              <a:bodyPr/>
              <a:lstStyle/>
              <a:p>
                <a:endParaRPr lang="en-US"/>
              </a:p>
            </p:txBody>
          </p:sp>
        </p:grpSp>
      </p:grpSp>
      <p:grpSp>
        <p:nvGrpSpPr>
          <p:cNvPr id="74" name="Group 374">
            <a:extLst>
              <a:ext uri="{FF2B5EF4-FFF2-40B4-BE49-F238E27FC236}">
                <a16:creationId xmlns:a16="http://schemas.microsoft.com/office/drawing/2014/main" id="{17574E83-2689-42FF-BF63-ABE96FB58FAD}"/>
              </a:ext>
            </a:extLst>
          </p:cNvPr>
          <p:cNvGrpSpPr>
            <a:grpSpLocks/>
          </p:cNvGrpSpPr>
          <p:nvPr/>
        </p:nvGrpSpPr>
        <p:grpSpPr bwMode="auto">
          <a:xfrm flipH="1">
            <a:off x="4895852" y="6066091"/>
            <a:ext cx="228600" cy="862013"/>
            <a:chOff x="1488" y="768"/>
            <a:chExt cx="144" cy="543"/>
          </a:xfrm>
        </p:grpSpPr>
        <p:sp>
          <p:nvSpPr>
            <p:cNvPr id="75" name="Line 375">
              <a:extLst>
                <a:ext uri="{FF2B5EF4-FFF2-40B4-BE49-F238E27FC236}">
                  <a16:creationId xmlns:a16="http://schemas.microsoft.com/office/drawing/2014/main" id="{7D00081C-A97D-42A8-A119-75163CD43F93}"/>
                </a:ext>
              </a:extLst>
            </p:cNvPr>
            <p:cNvSpPr>
              <a:spLocks noChangeShapeType="1"/>
            </p:cNvSpPr>
            <p:nvPr/>
          </p:nvSpPr>
          <p:spPr bwMode="auto">
            <a:xfrm>
              <a:off x="1495" y="1061"/>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 name="Line 376">
              <a:extLst>
                <a:ext uri="{FF2B5EF4-FFF2-40B4-BE49-F238E27FC236}">
                  <a16:creationId xmlns:a16="http://schemas.microsoft.com/office/drawing/2014/main" id="{D36ED65C-7453-459D-B108-F3747AF6AE5E}"/>
                </a:ext>
              </a:extLst>
            </p:cNvPr>
            <p:cNvSpPr>
              <a:spLocks noChangeShapeType="1"/>
            </p:cNvSpPr>
            <p:nvPr/>
          </p:nvSpPr>
          <p:spPr bwMode="auto">
            <a:xfrm>
              <a:off x="1620" y="1019"/>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77" name="Group 377">
              <a:extLst>
                <a:ext uri="{FF2B5EF4-FFF2-40B4-BE49-F238E27FC236}">
                  <a16:creationId xmlns:a16="http://schemas.microsoft.com/office/drawing/2014/main" id="{C3193178-9B48-41D2-A244-A5B0D27A3173}"/>
                </a:ext>
              </a:extLst>
            </p:cNvPr>
            <p:cNvGrpSpPr>
              <a:grpSpLocks/>
            </p:cNvGrpSpPr>
            <p:nvPr/>
          </p:nvGrpSpPr>
          <p:grpSpPr bwMode="auto">
            <a:xfrm>
              <a:off x="1488" y="768"/>
              <a:ext cx="144" cy="364"/>
              <a:chOff x="1488" y="768"/>
              <a:chExt cx="144" cy="364"/>
            </a:xfrm>
          </p:grpSpPr>
          <p:sp>
            <p:nvSpPr>
              <p:cNvPr id="78" name="Freeform 378">
                <a:extLst>
                  <a:ext uri="{FF2B5EF4-FFF2-40B4-BE49-F238E27FC236}">
                    <a16:creationId xmlns:a16="http://schemas.microsoft.com/office/drawing/2014/main" id="{B5EE8DA0-B4BA-47F4-8CBF-812E2E5364A0}"/>
                  </a:ext>
                </a:extLst>
              </p:cNvPr>
              <p:cNvSpPr>
                <a:spLocks/>
              </p:cNvSpPr>
              <p:nvPr/>
            </p:nvSpPr>
            <p:spPr bwMode="auto">
              <a:xfrm>
                <a:off x="1488"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79" name="Freeform 379">
                <a:extLst>
                  <a:ext uri="{FF2B5EF4-FFF2-40B4-BE49-F238E27FC236}">
                    <a16:creationId xmlns:a16="http://schemas.microsoft.com/office/drawing/2014/main" id="{372715D5-659E-45E0-A66A-6172B7BC01CB}"/>
                  </a:ext>
                </a:extLst>
              </p:cNvPr>
              <p:cNvSpPr>
                <a:spLocks/>
              </p:cNvSpPr>
              <p:nvPr/>
            </p:nvSpPr>
            <p:spPr bwMode="auto">
              <a:xfrm>
                <a:off x="1589" y="831"/>
                <a:ext cx="43" cy="276"/>
              </a:xfrm>
              <a:custGeom>
                <a:avLst/>
                <a:gdLst>
                  <a:gd name="T0" fmla="*/ 43 w 43"/>
                  <a:gd name="T1" fmla="*/ 209 h 276"/>
                  <a:gd name="T2" fmla="*/ 28 w 43"/>
                  <a:gd name="T3" fmla="*/ 264 h 276"/>
                  <a:gd name="T4" fmla="*/ 0 w 43"/>
                  <a:gd name="T5" fmla="*/ 276 h 276"/>
                  <a:gd name="T6" fmla="*/ 0 w 43"/>
                  <a:gd name="T7" fmla="*/ 0 h 276"/>
                  <a:gd name="T8" fmla="*/ 22 w 43"/>
                  <a:gd name="T9" fmla="*/ 0 h 276"/>
                  <a:gd name="T10" fmla="*/ 40 w 43"/>
                  <a:gd name="T11" fmla="*/ 21 h 276"/>
                  <a:gd name="T12" fmla="*/ 43 w 43"/>
                  <a:gd name="T13" fmla="*/ 209 h 276"/>
                  <a:gd name="T14" fmla="*/ 0 60000 65536"/>
                  <a:gd name="T15" fmla="*/ 0 60000 65536"/>
                  <a:gd name="T16" fmla="*/ 0 60000 65536"/>
                  <a:gd name="T17" fmla="*/ 0 60000 65536"/>
                  <a:gd name="T18" fmla="*/ 0 60000 65536"/>
                  <a:gd name="T19" fmla="*/ 0 60000 65536"/>
                  <a:gd name="T20" fmla="*/ 0 60000 65536"/>
                  <a:gd name="T21" fmla="*/ 0 w 43"/>
                  <a:gd name="T22" fmla="*/ 0 h 276"/>
                  <a:gd name="T23" fmla="*/ 43 w 43"/>
                  <a:gd name="T24" fmla="*/ 276 h 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276">
                    <a:moveTo>
                      <a:pt x="43" y="209"/>
                    </a:moveTo>
                    <a:lnTo>
                      <a:pt x="28" y="264"/>
                    </a:lnTo>
                    <a:lnTo>
                      <a:pt x="0" y="276"/>
                    </a:lnTo>
                    <a:lnTo>
                      <a:pt x="0" y="0"/>
                    </a:lnTo>
                    <a:lnTo>
                      <a:pt x="22" y="0"/>
                    </a:lnTo>
                    <a:lnTo>
                      <a:pt x="40" y="21"/>
                    </a:lnTo>
                    <a:lnTo>
                      <a:pt x="43" y="209"/>
                    </a:lnTo>
                    <a:close/>
                  </a:path>
                </a:pathLst>
              </a:custGeom>
              <a:solidFill>
                <a:schemeClr val="tx1"/>
              </a:solidFill>
              <a:ln w="0">
                <a:solidFill>
                  <a:schemeClr val="tx1"/>
                </a:solidFill>
                <a:round/>
                <a:headEnd/>
                <a:tailEnd/>
              </a:ln>
            </p:spPr>
            <p:txBody>
              <a:bodyPr/>
              <a:lstStyle/>
              <a:p>
                <a:endParaRPr lang="en-US"/>
              </a:p>
            </p:txBody>
          </p:sp>
        </p:grpSp>
      </p:grpSp>
      <p:grpSp>
        <p:nvGrpSpPr>
          <p:cNvPr id="80" name="Group 380">
            <a:extLst>
              <a:ext uri="{FF2B5EF4-FFF2-40B4-BE49-F238E27FC236}">
                <a16:creationId xmlns:a16="http://schemas.microsoft.com/office/drawing/2014/main" id="{979DA711-8FBE-4DD2-9B61-C346F0A6FB9B}"/>
              </a:ext>
            </a:extLst>
          </p:cNvPr>
          <p:cNvGrpSpPr>
            <a:grpSpLocks/>
          </p:cNvGrpSpPr>
          <p:nvPr/>
        </p:nvGrpSpPr>
        <p:grpSpPr bwMode="auto">
          <a:xfrm>
            <a:off x="1860505" y="6412737"/>
            <a:ext cx="228600" cy="862013"/>
            <a:chOff x="1680" y="768"/>
            <a:chExt cx="144" cy="543"/>
          </a:xfrm>
        </p:grpSpPr>
        <p:sp>
          <p:nvSpPr>
            <p:cNvPr id="81" name="Line 381">
              <a:extLst>
                <a:ext uri="{FF2B5EF4-FFF2-40B4-BE49-F238E27FC236}">
                  <a16:creationId xmlns:a16="http://schemas.microsoft.com/office/drawing/2014/main" id="{FF56E0F3-25A8-450F-B25A-FEA039DD7527}"/>
                </a:ext>
              </a:extLst>
            </p:cNvPr>
            <p:cNvSpPr>
              <a:spLocks noChangeShapeType="1"/>
            </p:cNvSpPr>
            <p:nvPr/>
          </p:nvSpPr>
          <p:spPr bwMode="auto">
            <a:xfrm>
              <a:off x="1687" y="1061"/>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 name="Line 382">
              <a:extLst>
                <a:ext uri="{FF2B5EF4-FFF2-40B4-BE49-F238E27FC236}">
                  <a16:creationId xmlns:a16="http://schemas.microsoft.com/office/drawing/2014/main" id="{B96F4C15-3AB9-4E5B-BA3C-519EBD2B57E9}"/>
                </a:ext>
              </a:extLst>
            </p:cNvPr>
            <p:cNvSpPr>
              <a:spLocks noChangeShapeType="1"/>
            </p:cNvSpPr>
            <p:nvPr/>
          </p:nvSpPr>
          <p:spPr bwMode="auto">
            <a:xfrm>
              <a:off x="1812" y="1019"/>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3" name="Group 383">
              <a:extLst>
                <a:ext uri="{FF2B5EF4-FFF2-40B4-BE49-F238E27FC236}">
                  <a16:creationId xmlns:a16="http://schemas.microsoft.com/office/drawing/2014/main" id="{7B7AC0CB-44AD-4113-8CD5-5CD7DFC737C9}"/>
                </a:ext>
              </a:extLst>
            </p:cNvPr>
            <p:cNvGrpSpPr>
              <a:grpSpLocks/>
            </p:cNvGrpSpPr>
            <p:nvPr/>
          </p:nvGrpSpPr>
          <p:grpSpPr bwMode="auto">
            <a:xfrm>
              <a:off x="1680" y="768"/>
              <a:ext cx="144" cy="364"/>
              <a:chOff x="1680" y="768"/>
              <a:chExt cx="144" cy="364"/>
            </a:xfrm>
          </p:grpSpPr>
          <p:sp>
            <p:nvSpPr>
              <p:cNvPr id="84" name="Freeform 384">
                <a:extLst>
                  <a:ext uri="{FF2B5EF4-FFF2-40B4-BE49-F238E27FC236}">
                    <a16:creationId xmlns:a16="http://schemas.microsoft.com/office/drawing/2014/main" id="{89F62700-F49E-47D5-A3C7-51692FA83D9C}"/>
                  </a:ext>
                </a:extLst>
              </p:cNvPr>
              <p:cNvSpPr>
                <a:spLocks/>
              </p:cNvSpPr>
              <p:nvPr/>
            </p:nvSpPr>
            <p:spPr bwMode="auto">
              <a:xfrm>
                <a:off x="1680"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85" name="Freeform 385">
                <a:extLst>
                  <a:ext uri="{FF2B5EF4-FFF2-40B4-BE49-F238E27FC236}">
                    <a16:creationId xmlns:a16="http://schemas.microsoft.com/office/drawing/2014/main" id="{0C268730-F133-4A4B-ADB6-65A09F20D5CA}"/>
                  </a:ext>
                </a:extLst>
              </p:cNvPr>
              <p:cNvSpPr>
                <a:spLocks/>
              </p:cNvSpPr>
              <p:nvPr/>
            </p:nvSpPr>
            <p:spPr bwMode="auto">
              <a:xfrm>
                <a:off x="1680" y="846"/>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sp>
            <p:nvSpPr>
              <p:cNvPr id="86" name="Freeform 386">
                <a:extLst>
                  <a:ext uri="{FF2B5EF4-FFF2-40B4-BE49-F238E27FC236}">
                    <a16:creationId xmlns:a16="http://schemas.microsoft.com/office/drawing/2014/main" id="{C191845A-9A50-4492-9BA0-7A9BECE9AD39}"/>
                  </a:ext>
                </a:extLst>
              </p:cNvPr>
              <p:cNvSpPr>
                <a:spLocks/>
              </p:cNvSpPr>
              <p:nvPr/>
            </p:nvSpPr>
            <p:spPr bwMode="auto">
              <a:xfrm>
                <a:off x="1784" y="828"/>
                <a:ext cx="40" cy="278"/>
              </a:xfrm>
              <a:custGeom>
                <a:avLst/>
                <a:gdLst>
                  <a:gd name="T0" fmla="*/ 0 w 40"/>
                  <a:gd name="T1" fmla="*/ 3 h 278"/>
                  <a:gd name="T2" fmla="*/ 18 w 40"/>
                  <a:gd name="T3" fmla="*/ 0 h 278"/>
                  <a:gd name="T4" fmla="*/ 40 w 40"/>
                  <a:gd name="T5" fmla="*/ 24 h 278"/>
                  <a:gd name="T6" fmla="*/ 37 w 40"/>
                  <a:gd name="T7" fmla="*/ 206 h 278"/>
                  <a:gd name="T8" fmla="*/ 21 w 40"/>
                  <a:gd name="T9" fmla="*/ 267 h 278"/>
                  <a:gd name="T10" fmla="*/ 0 w 40"/>
                  <a:gd name="T11" fmla="*/ 278 h 278"/>
                  <a:gd name="T12" fmla="*/ 0 w 40"/>
                  <a:gd name="T13" fmla="*/ 3 h 278"/>
                  <a:gd name="T14" fmla="*/ 0 60000 65536"/>
                  <a:gd name="T15" fmla="*/ 0 60000 65536"/>
                  <a:gd name="T16" fmla="*/ 0 60000 65536"/>
                  <a:gd name="T17" fmla="*/ 0 60000 65536"/>
                  <a:gd name="T18" fmla="*/ 0 60000 65536"/>
                  <a:gd name="T19" fmla="*/ 0 60000 65536"/>
                  <a:gd name="T20" fmla="*/ 0 60000 65536"/>
                  <a:gd name="T21" fmla="*/ 0 w 40"/>
                  <a:gd name="T22" fmla="*/ 0 h 278"/>
                  <a:gd name="T23" fmla="*/ 40 w 40"/>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78">
                    <a:moveTo>
                      <a:pt x="0" y="3"/>
                    </a:moveTo>
                    <a:lnTo>
                      <a:pt x="18" y="0"/>
                    </a:lnTo>
                    <a:lnTo>
                      <a:pt x="40" y="24"/>
                    </a:lnTo>
                    <a:lnTo>
                      <a:pt x="37" y="206"/>
                    </a:lnTo>
                    <a:lnTo>
                      <a:pt x="21" y="267"/>
                    </a:lnTo>
                    <a:lnTo>
                      <a:pt x="0" y="278"/>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87" name="Group 387">
            <a:extLst>
              <a:ext uri="{FF2B5EF4-FFF2-40B4-BE49-F238E27FC236}">
                <a16:creationId xmlns:a16="http://schemas.microsoft.com/office/drawing/2014/main" id="{305E8317-3258-4A7C-9ACA-438FE46C177B}"/>
              </a:ext>
            </a:extLst>
          </p:cNvPr>
          <p:cNvGrpSpPr>
            <a:grpSpLocks/>
          </p:cNvGrpSpPr>
          <p:nvPr/>
        </p:nvGrpSpPr>
        <p:grpSpPr bwMode="auto">
          <a:xfrm flipH="1">
            <a:off x="4191000" y="6388131"/>
            <a:ext cx="228600" cy="862013"/>
            <a:chOff x="1680" y="768"/>
            <a:chExt cx="144" cy="543"/>
          </a:xfrm>
        </p:grpSpPr>
        <p:sp>
          <p:nvSpPr>
            <p:cNvPr id="88" name="Line 388">
              <a:extLst>
                <a:ext uri="{FF2B5EF4-FFF2-40B4-BE49-F238E27FC236}">
                  <a16:creationId xmlns:a16="http://schemas.microsoft.com/office/drawing/2014/main" id="{89879601-C86E-4381-9B8F-FDB7EDCED752}"/>
                </a:ext>
              </a:extLst>
            </p:cNvPr>
            <p:cNvSpPr>
              <a:spLocks noChangeShapeType="1"/>
            </p:cNvSpPr>
            <p:nvPr/>
          </p:nvSpPr>
          <p:spPr bwMode="auto">
            <a:xfrm>
              <a:off x="1687" y="1061"/>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9" name="Line 389">
              <a:extLst>
                <a:ext uri="{FF2B5EF4-FFF2-40B4-BE49-F238E27FC236}">
                  <a16:creationId xmlns:a16="http://schemas.microsoft.com/office/drawing/2014/main" id="{736079C7-DE60-49F8-8850-B87F64E417A2}"/>
                </a:ext>
              </a:extLst>
            </p:cNvPr>
            <p:cNvSpPr>
              <a:spLocks noChangeShapeType="1"/>
            </p:cNvSpPr>
            <p:nvPr/>
          </p:nvSpPr>
          <p:spPr bwMode="auto">
            <a:xfrm>
              <a:off x="1812" y="1019"/>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90" name="Group 390">
              <a:extLst>
                <a:ext uri="{FF2B5EF4-FFF2-40B4-BE49-F238E27FC236}">
                  <a16:creationId xmlns:a16="http://schemas.microsoft.com/office/drawing/2014/main" id="{59A9CECE-AA7D-4AC2-81D5-46A579D99068}"/>
                </a:ext>
              </a:extLst>
            </p:cNvPr>
            <p:cNvGrpSpPr>
              <a:grpSpLocks/>
            </p:cNvGrpSpPr>
            <p:nvPr/>
          </p:nvGrpSpPr>
          <p:grpSpPr bwMode="auto">
            <a:xfrm>
              <a:off x="1680" y="768"/>
              <a:ext cx="144" cy="364"/>
              <a:chOff x="1680" y="768"/>
              <a:chExt cx="144" cy="364"/>
            </a:xfrm>
          </p:grpSpPr>
          <p:sp>
            <p:nvSpPr>
              <p:cNvPr id="91" name="Freeform 391">
                <a:extLst>
                  <a:ext uri="{FF2B5EF4-FFF2-40B4-BE49-F238E27FC236}">
                    <a16:creationId xmlns:a16="http://schemas.microsoft.com/office/drawing/2014/main" id="{CB874BD2-4EBD-42BA-9FBA-1DF918AA82A1}"/>
                  </a:ext>
                </a:extLst>
              </p:cNvPr>
              <p:cNvSpPr>
                <a:spLocks/>
              </p:cNvSpPr>
              <p:nvPr/>
            </p:nvSpPr>
            <p:spPr bwMode="auto">
              <a:xfrm>
                <a:off x="1680"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92" name="Freeform 392">
                <a:extLst>
                  <a:ext uri="{FF2B5EF4-FFF2-40B4-BE49-F238E27FC236}">
                    <a16:creationId xmlns:a16="http://schemas.microsoft.com/office/drawing/2014/main" id="{CB552D6A-B77B-48A1-9A4F-79D5DEC88110}"/>
                  </a:ext>
                </a:extLst>
              </p:cNvPr>
              <p:cNvSpPr>
                <a:spLocks/>
              </p:cNvSpPr>
              <p:nvPr/>
            </p:nvSpPr>
            <p:spPr bwMode="auto">
              <a:xfrm>
                <a:off x="1680" y="846"/>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sp>
            <p:nvSpPr>
              <p:cNvPr id="93" name="Freeform 393">
                <a:extLst>
                  <a:ext uri="{FF2B5EF4-FFF2-40B4-BE49-F238E27FC236}">
                    <a16:creationId xmlns:a16="http://schemas.microsoft.com/office/drawing/2014/main" id="{16B8905B-6131-4A5E-BFE1-9E008956D29D}"/>
                  </a:ext>
                </a:extLst>
              </p:cNvPr>
              <p:cNvSpPr>
                <a:spLocks/>
              </p:cNvSpPr>
              <p:nvPr/>
            </p:nvSpPr>
            <p:spPr bwMode="auto">
              <a:xfrm>
                <a:off x="1784" y="828"/>
                <a:ext cx="40" cy="278"/>
              </a:xfrm>
              <a:custGeom>
                <a:avLst/>
                <a:gdLst>
                  <a:gd name="T0" fmla="*/ 0 w 40"/>
                  <a:gd name="T1" fmla="*/ 3 h 278"/>
                  <a:gd name="T2" fmla="*/ 18 w 40"/>
                  <a:gd name="T3" fmla="*/ 0 h 278"/>
                  <a:gd name="T4" fmla="*/ 40 w 40"/>
                  <a:gd name="T5" fmla="*/ 24 h 278"/>
                  <a:gd name="T6" fmla="*/ 37 w 40"/>
                  <a:gd name="T7" fmla="*/ 206 h 278"/>
                  <a:gd name="T8" fmla="*/ 21 w 40"/>
                  <a:gd name="T9" fmla="*/ 267 h 278"/>
                  <a:gd name="T10" fmla="*/ 0 w 40"/>
                  <a:gd name="T11" fmla="*/ 278 h 278"/>
                  <a:gd name="T12" fmla="*/ 0 w 40"/>
                  <a:gd name="T13" fmla="*/ 3 h 278"/>
                  <a:gd name="T14" fmla="*/ 0 60000 65536"/>
                  <a:gd name="T15" fmla="*/ 0 60000 65536"/>
                  <a:gd name="T16" fmla="*/ 0 60000 65536"/>
                  <a:gd name="T17" fmla="*/ 0 60000 65536"/>
                  <a:gd name="T18" fmla="*/ 0 60000 65536"/>
                  <a:gd name="T19" fmla="*/ 0 60000 65536"/>
                  <a:gd name="T20" fmla="*/ 0 60000 65536"/>
                  <a:gd name="T21" fmla="*/ 0 w 40"/>
                  <a:gd name="T22" fmla="*/ 0 h 278"/>
                  <a:gd name="T23" fmla="*/ 40 w 40"/>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78">
                    <a:moveTo>
                      <a:pt x="0" y="3"/>
                    </a:moveTo>
                    <a:lnTo>
                      <a:pt x="18" y="0"/>
                    </a:lnTo>
                    <a:lnTo>
                      <a:pt x="40" y="24"/>
                    </a:lnTo>
                    <a:lnTo>
                      <a:pt x="37" y="206"/>
                    </a:lnTo>
                    <a:lnTo>
                      <a:pt x="21" y="267"/>
                    </a:lnTo>
                    <a:lnTo>
                      <a:pt x="0" y="278"/>
                    </a:lnTo>
                    <a:lnTo>
                      <a:pt x="0" y="3"/>
                    </a:lnTo>
                    <a:close/>
                  </a:path>
                </a:pathLst>
              </a:custGeom>
              <a:solidFill>
                <a:schemeClr val="tx1"/>
              </a:solidFill>
              <a:ln w="0">
                <a:solidFill>
                  <a:schemeClr val="tx1"/>
                </a:solidFill>
                <a:round/>
                <a:headEnd/>
                <a:tailEnd/>
              </a:ln>
            </p:spPr>
            <p:txBody>
              <a:bodyPr/>
              <a:lstStyle/>
              <a:p>
                <a:endParaRPr lang="en-US"/>
              </a:p>
            </p:txBody>
          </p:sp>
        </p:grpSp>
      </p:gr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1392</TotalTime>
  <Words>189</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Calibri</vt:lpstr>
      <vt:lpstr>Times New Roman</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Marcel Englmaier</cp:lastModifiedBy>
  <cp:revision>168</cp:revision>
  <dcterms:created xsi:type="dcterms:W3CDTF">2002-08-21T12:11:08Z</dcterms:created>
  <dcterms:modified xsi:type="dcterms:W3CDTF">2019-07-19T18:38:52Z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