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014" autoAdjust="0"/>
  </p:normalViewPr>
  <p:slideViewPr>
    <p:cSldViewPr>
      <p:cViewPr varScale="1">
        <p:scale>
          <a:sx n="86" d="100"/>
          <a:sy n="86" d="100"/>
        </p:scale>
        <p:origin x="3600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A224C53B-37AA-485A-B0FC-BF743AB886C4}"/>
    <pc:docChg chg="custSel modSld">
      <pc:chgData name="Pete Lymberis" userId="9ee793fb55b82a19" providerId="LiveId" clId="{A224C53B-37AA-485A-B0FC-BF743AB886C4}" dt="2020-02-17T06:25:10.487" v="424" actId="20577"/>
      <pc:docMkLst>
        <pc:docMk/>
      </pc:docMkLst>
      <pc:sldChg chg="addSp delSp modSp">
        <pc:chgData name="Pete Lymberis" userId="9ee793fb55b82a19" providerId="LiveId" clId="{A224C53B-37AA-485A-B0FC-BF743AB886C4}" dt="2020-02-17T06:25:10.487" v="424" actId="20577"/>
        <pc:sldMkLst>
          <pc:docMk/>
          <pc:sldMk cId="0" sldId="274"/>
        </pc:sldMkLst>
        <pc:spChg chg="mod">
          <ac:chgData name="Pete Lymberis" userId="9ee793fb55b82a19" providerId="LiveId" clId="{A224C53B-37AA-485A-B0FC-BF743AB886C4}" dt="2020-02-16T20:52:45.526" v="69" actId="1035"/>
          <ac:spMkLst>
            <pc:docMk/>
            <pc:sldMk cId="0" sldId="274"/>
            <ac:spMk id="6" creationId="{00F92D28-E066-4E19-90CC-A11E701B0223}"/>
          </ac:spMkLst>
        </pc:spChg>
        <pc:spChg chg="mod">
          <ac:chgData name="Pete Lymberis" userId="9ee793fb55b82a19" providerId="LiveId" clId="{A224C53B-37AA-485A-B0FC-BF743AB886C4}" dt="2020-02-16T20:52:50.493" v="70" actId="1035"/>
          <ac:spMkLst>
            <pc:docMk/>
            <pc:sldMk cId="0" sldId="274"/>
            <ac:spMk id="31" creationId="{0FC7CC01-0A53-4DE6-AECD-D9CA1688F38A}"/>
          </ac:spMkLst>
        </pc:spChg>
        <pc:spChg chg="mod">
          <ac:chgData name="Pete Lymberis" userId="9ee793fb55b82a19" providerId="LiveId" clId="{A224C53B-37AA-485A-B0FC-BF743AB886C4}" dt="2020-02-17T05:32:37.242" v="244" actId="1076"/>
          <ac:spMkLst>
            <pc:docMk/>
            <pc:sldMk cId="0" sldId="274"/>
            <ac:spMk id="72" creationId="{1A49D763-7EA8-4E0B-8908-D9F4F6702FB5}"/>
          </ac:spMkLst>
        </pc:spChg>
        <pc:spChg chg="del mod">
          <ac:chgData name="Pete Lymberis" userId="9ee793fb55b82a19" providerId="LiveId" clId="{A224C53B-37AA-485A-B0FC-BF743AB886C4}" dt="2020-02-17T05:33:03.127" v="287" actId="478"/>
          <ac:spMkLst>
            <pc:docMk/>
            <pc:sldMk cId="0" sldId="274"/>
            <ac:spMk id="74" creationId="{62149382-DDF8-4D05-9300-3469EB14FE05}"/>
          </ac:spMkLst>
        </pc:spChg>
        <pc:spChg chg="mod">
          <ac:chgData name="Pete Lymberis" userId="9ee793fb55b82a19" providerId="LiveId" clId="{A224C53B-37AA-485A-B0FC-BF743AB886C4}" dt="2020-02-17T05:32:24.575" v="243" actId="1076"/>
          <ac:spMkLst>
            <pc:docMk/>
            <pc:sldMk cId="0" sldId="274"/>
            <ac:spMk id="75" creationId="{133B1FB3-051A-4E8B-94DD-CF71EE844F79}"/>
          </ac:spMkLst>
        </pc:spChg>
        <pc:spChg chg="add mod">
          <ac:chgData name="Pete Lymberis" userId="9ee793fb55b82a19" providerId="LiveId" clId="{A224C53B-37AA-485A-B0FC-BF743AB886C4}" dt="2020-02-17T05:32:57.193" v="286" actId="20577"/>
          <ac:spMkLst>
            <pc:docMk/>
            <pc:sldMk cId="0" sldId="274"/>
            <ac:spMk id="80" creationId="{949536F4-E573-4F69-80F8-86ED6CA0CD57}"/>
          </ac:spMkLst>
        </pc:spChg>
        <pc:grpChg chg="mod">
          <ac:chgData name="Pete Lymberis" userId="9ee793fb55b82a19" providerId="LiveId" clId="{A224C53B-37AA-485A-B0FC-BF743AB886C4}" dt="2020-02-16T20:52:36.473" v="67" actId="1076"/>
          <ac:grpSpMkLst>
            <pc:docMk/>
            <pc:sldMk cId="0" sldId="274"/>
            <ac:grpSpMk id="8" creationId="{B25361E2-6360-4034-9436-8E0FE759DC4D}"/>
          </ac:grpSpMkLst>
        </pc:grpChg>
        <pc:grpChg chg="mod">
          <ac:chgData name="Pete Lymberis" userId="9ee793fb55b82a19" providerId="LiveId" clId="{A224C53B-37AA-485A-B0FC-BF743AB886C4}" dt="2020-02-16T20:51:50.308" v="65" actId="1076"/>
          <ac:grpSpMkLst>
            <pc:docMk/>
            <pc:sldMk cId="0" sldId="274"/>
            <ac:grpSpMk id="34" creationId="{C8D20E18-022F-4716-8CA6-35665D94434D}"/>
          </ac:grpSpMkLst>
        </pc:grpChg>
        <pc:grpChg chg="mod">
          <ac:chgData name="Pete Lymberis" userId="9ee793fb55b82a19" providerId="LiveId" clId="{A224C53B-37AA-485A-B0FC-BF743AB886C4}" dt="2020-02-16T20:52:39.972" v="68" actId="1076"/>
          <ac:grpSpMkLst>
            <pc:docMk/>
            <pc:sldMk cId="0" sldId="274"/>
            <ac:grpSpMk id="40" creationId="{5CA4AB63-FD45-48F6-A7BE-EADF2BA74506}"/>
          </ac:grpSpMkLst>
        </pc:grpChg>
        <pc:grpChg chg="mod">
          <ac:chgData name="Pete Lymberis" userId="9ee793fb55b82a19" providerId="LiveId" clId="{A224C53B-37AA-485A-B0FC-BF743AB886C4}" dt="2020-02-16T20:51:46.467" v="63" actId="1076"/>
          <ac:grpSpMkLst>
            <pc:docMk/>
            <pc:sldMk cId="0" sldId="274"/>
            <ac:grpSpMk id="44" creationId="{012AD587-B126-4DCF-AAF3-7305E08CECDF}"/>
          </ac:grpSpMkLst>
        </pc:grpChg>
        <pc:grpChg chg="mod">
          <ac:chgData name="Pete Lymberis" userId="9ee793fb55b82a19" providerId="LiveId" clId="{A224C53B-37AA-485A-B0FC-BF743AB886C4}" dt="2020-02-16T20:51:53.796" v="66" actId="1076"/>
          <ac:grpSpMkLst>
            <pc:docMk/>
            <pc:sldMk cId="0" sldId="274"/>
            <ac:grpSpMk id="58" creationId="{56783999-2225-4DF9-9C09-B84D1618F270}"/>
          </ac:grpSpMkLst>
        </pc:grpChg>
        <pc:graphicFrameChg chg="modGraphic">
          <ac:chgData name="Pete Lymberis" userId="9ee793fb55b82a19" providerId="LiveId" clId="{A224C53B-37AA-485A-B0FC-BF743AB886C4}" dt="2020-02-17T06:25:10.487" v="424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6" creationId="{F1B2B74E-EAB8-440E-9F3F-4347703E5CBC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7" creationId="{A6FB02D6-6EC6-4328-9DAA-AEC7EBC3F028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8" creationId="{BF59157C-511F-4479-9124-D79F4C871903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9" creationId="{E0290BC2-560F-451E-923D-2F4663233CF5}"/>
          </ac:cxnSpMkLst>
        </pc:cxnChg>
        <pc:cxnChg chg="mod">
          <ac:chgData name="Pete Lymberis" userId="9ee793fb55b82a19" providerId="LiveId" clId="{A224C53B-37AA-485A-B0FC-BF743AB886C4}" dt="2020-02-17T05:32:20.041" v="242" actId="1076"/>
          <ac:cxnSpMkLst>
            <pc:docMk/>
            <pc:sldMk cId="0" sldId="274"/>
            <ac:cxnSpMk id="71" creationId="{EDE50488-B20D-49CB-BA25-0EB84A67E562}"/>
          </ac:cxnSpMkLst>
        </pc:cxnChg>
        <pc:cxnChg chg="del">
          <ac:chgData name="Pete Lymberis" userId="9ee793fb55b82a19" providerId="LiveId" clId="{A224C53B-37AA-485A-B0FC-BF743AB886C4}" dt="2020-02-17T05:30:28.193" v="237" actId="478"/>
          <ac:cxnSpMkLst>
            <pc:docMk/>
            <pc:sldMk cId="0" sldId="274"/>
            <ac:cxnSpMk id="73" creationId="{8868C375-1556-497D-BA7F-6A110690BF4A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6" creationId="{4C862521-7B11-4A4D-9123-0559965CB782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7" creationId="{5E8AD84E-9407-4BF4-9771-A7279AE25B6F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8" creationId="{954FFF71-40E1-4AD4-982E-0107F77A8348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9" creationId="{7584C75F-7063-42EC-8F03-65E6E90F9C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04598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Ol’ Switcheroo..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Where do I stand?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 facing squarely up range.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berm.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T1-T3 from P1 with 3 shots each using Strong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T4-T6 from P2 with 3 shots each using Weak Hand.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802024" y="487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368545" y="4906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04567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 flipV="1">
            <a:off x="3285635" y="7265859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297595" y="7501743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056771" y="7265859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 flipV="1">
            <a:off x="3071058" y="7502549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2405898" y="5268069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1461328" y="5267409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1935533" y="5300206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sp>
        <p:nvSpPr>
          <p:cNvPr id="30" name="Freeform 20">
            <a:extLst>
              <a:ext uri="{FF2B5EF4-FFF2-40B4-BE49-F238E27FC236}">
                <a16:creationId xmlns:a16="http://schemas.microsoft.com/office/drawing/2014/main" id="{CB49519F-53D2-4C49-8B78-87945C520555}"/>
              </a:ext>
            </a:extLst>
          </p:cNvPr>
          <p:cNvSpPr>
            <a:spLocks/>
          </p:cNvSpPr>
          <p:nvPr/>
        </p:nvSpPr>
        <p:spPr bwMode="auto">
          <a:xfrm>
            <a:off x="3010136" y="5011052"/>
            <a:ext cx="466344" cy="2456527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7CC01-0A53-4DE6-AECD-D9CA1688F38A}"/>
              </a:ext>
            </a:extLst>
          </p:cNvPr>
          <p:cNvSpPr txBox="1"/>
          <p:nvPr/>
        </p:nvSpPr>
        <p:spPr>
          <a:xfrm>
            <a:off x="2394612" y="48159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04ACB-683D-4F99-95EF-29A1ADBE0B6E}"/>
              </a:ext>
            </a:extLst>
          </p:cNvPr>
          <p:cNvSpPr txBox="1"/>
          <p:nvPr/>
        </p:nvSpPr>
        <p:spPr>
          <a:xfrm>
            <a:off x="1838102" y="4872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B4D80-71B4-4F65-A2D1-7291D6BC7367}"/>
              </a:ext>
            </a:extLst>
          </p:cNvPr>
          <p:cNvSpPr txBox="1"/>
          <p:nvPr/>
        </p:nvSpPr>
        <p:spPr>
          <a:xfrm>
            <a:off x="1393066" y="4846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C8D20E18-022F-4716-8CA6-35665D94434D}"/>
              </a:ext>
            </a:extLst>
          </p:cNvPr>
          <p:cNvGrpSpPr>
            <a:grpSpLocks/>
          </p:cNvGrpSpPr>
          <p:nvPr/>
        </p:nvGrpSpPr>
        <p:grpSpPr bwMode="auto">
          <a:xfrm>
            <a:off x="3967004" y="528484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6F2C076B-14EA-4A33-BDF9-C96946ED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2743779C-2ADD-43B7-B5F3-F8D8B9805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0B85B65B-A3D8-4BC3-962D-E6AACFE5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56783999-2225-4DF9-9C09-B84D1618F270}"/>
              </a:ext>
            </a:extLst>
          </p:cNvPr>
          <p:cNvGrpSpPr>
            <a:grpSpLocks/>
          </p:cNvGrpSpPr>
          <p:nvPr/>
        </p:nvGrpSpPr>
        <p:grpSpPr bwMode="auto">
          <a:xfrm>
            <a:off x="4925055" y="5251680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8E60282-5AD5-4766-B751-8FC2B533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1574741C-D694-439B-B0CC-CAB365E8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0F14A7C0-6747-4C12-B6BF-D31E7A58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7AB2A239-60E1-464D-934A-4FBB34B64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4C7EE115-DF5C-4147-998C-4CC955B7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6157109-07C7-4330-A487-EFD4F062A5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F713927-CE87-4BE7-A96A-5C5055717B77}"/>
              </a:ext>
            </a:extLst>
          </p:cNvPr>
          <p:cNvGrpSpPr/>
          <p:nvPr/>
        </p:nvGrpSpPr>
        <p:grpSpPr>
          <a:xfrm>
            <a:off x="4474326" y="5274088"/>
            <a:ext cx="295275" cy="787400"/>
            <a:chOff x="8153399" y="3720941"/>
            <a:chExt cx="295275" cy="787400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E1CCB6C1-69FF-4AFA-96FD-F9A3B83F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959B5F66-04EE-44D4-AB6F-AD17C14D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8">
              <a:extLst>
                <a:ext uri="{FF2B5EF4-FFF2-40B4-BE49-F238E27FC236}">
                  <a16:creationId xmlns:a16="http://schemas.microsoft.com/office/drawing/2014/main" id="{12B26DD8-15BD-4417-992D-FFAB234A9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69">
              <a:extLst>
                <a:ext uri="{FF2B5EF4-FFF2-40B4-BE49-F238E27FC236}">
                  <a16:creationId xmlns:a16="http://schemas.microsoft.com/office/drawing/2014/main" id="{FB7D66C1-3EDE-4B48-99D8-1BC27299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13D8172-E935-4E91-9E42-C3F4EB72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50488-B20D-49CB-BA25-0EB84A67E562}"/>
              </a:ext>
            </a:extLst>
          </p:cNvPr>
          <p:cNvCxnSpPr>
            <a:cxnSpLocks/>
          </p:cNvCxnSpPr>
          <p:nvPr/>
        </p:nvCxnSpPr>
        <p:spPr>
          <a:xfrm flipH="1">
            <a:off x="4319047" y="8229600"/>
            <a:ext cx="711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A49D763-7EA8-4E0B-8908-D9F4F6702FB5}"/>
              </a:ext>
            </a:extLst>
          </p:cNvPr>
          <p:cNvSpPr txBox="1"/>
          <p:nvPr/>
        </p:nvSpPr>
        <p:spPr>
          <a:xfrm rot="2667257">
            <a:off x="3053251" y="734576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3B1FB3-051A-4E8B-94DD-CF71EE844F79}"/>
              </a:ext>
            </a:extLst>
          </p:cNvPr>
          <p:cNvSpPr txBox="1"/>
          <p:nvPr/>
        </p:nvSpPr>
        <p:spPr>
          <a:xfrm>
            <a:off x="4323468" y="8198414"/>
            <a:ext cx="8795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862521-7B11-4A4D-9123-0559965CB782}"/>
              </a:ext>
            </a:extLst>
          </p:cNvPr>
          <p:cNvCxnSpPr>
            <a:cxnSpLocks/>
          </p:cNvCxnSpPr>
          <p:nvPr/>
        </p:nvCxnSpPr>
        <p:spPr>
          <a:xfrm flipH="1" flipV="1">
            <a:off x="2922582" y="6960632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8AD84E-9407-4BF4-9771-A7279AE25B6F}"/>
              </a:ext>
            </a:extLst>
          </p:cNvPr>
          <p:cNvCxnSpPr>
            <a:cxnSpLocks/>
          </p:cNvCxnSpPr>
          <p:nvPr/>
        </p:nvCxnSpPr>
        <p:spPr>
          <a:xfrm flipH="1">
            <a:off x="2934542" y="7196516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4FFF71-40E1-4AD4-982E-0107F77A8348}"/>
              </a:ext>
            </a:extLst>
          </p:cNvPr>
          <p:cNvCxnSpPr>
            <a:cxnSpLocks/>
          </p:cNvCxnSpPr>
          <p:nvPr/>
        </p:nvCxnSpPr>
        <p:spPr>
          <a:xfrm flipH="1">
            <a:off x="2693718" y="6960632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84C75F-7063-42EC-8F03-65E6E90F9C2E}"/>
              </a:ext>
            </a:extLst>
          </p:cNvPr>
          <p:cNvCxnSpPr>
            <a:cxnSpLocks/>
          </p:cNvCxnSpPr>
          <p:nvPr/>
        </p:nvCxnSpPr>
        <p:spPr>
          <a:xfrm flipH="1" flipV="1">
            <a:off x="2708005" y="7197322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9536F4-E573-4F69-80F8-86ED6CA0CD57}"/>
              </a:ext>
            </a:extLst>
          </p:cNvPr>
          <p:cNvSpPr txBox="1"/>
          <p:nvPr/>
        </p:nvSpPr>
        <p:spPr>
          <a:xfrm rot="2667257">
            <a:off x="2690198" y="70405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152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178</cp:revision>
  <dcterms:created xsi:type="dcterms:W3CDTF">2002-08-21T12:11:08Z</dcterms:created>
  <dcterms:modified xsi:type="dcterms:W3CDTF">2020-03-07T05:31:50Z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