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90" d="100"/>
          <a:sy n="90" d="100"/>
        </p:scale>
        <p:origin x="2730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835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76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02906"/>
              </p:ext>
            </p:extLst>
          </p:nvPr>
        </p:nvGraphicFramePr>
        <p:xfrm>
          <a:off x="152400" y="152400"/>
          <a:ext cx="7010400" cy="36340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Tight Quarters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1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 come home to find lurkers in and around your house.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Start at P1, Firearm holstered and loaded to division capacity. Both hands flat on wall.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16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the start signal, engage T1 and T2 from the cover of P1.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P2, engage T3.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P3, engage T4 and 5.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P4, engage T6, T7, and T8.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783C37ED-C883-4E05-A4CD-CA5848ED724F}"/>
              </a:ext>
            </a:extLst>
          </p:cNvPr>
          <p:cNvCxnSpPr>
            <a:cxnSpLocks/>
          </p:cNvCxnSpPr>
          <p:nvPr/>
        </p:nvCxnSpPr>
        <p:spPr>
          <a:xfrm>
            <a:off x="1188493" y="8753229"/>
            <a:ext cx="183107" cy="6193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CFCFEF-A970-44DF-80D4-96841A4555B8}"/>
              </a:ext>
            </a:extLst>
          </p:cNvPr>
          <p:cNvSpPr txBox="1"/>
          <p:nvPr/>
        </p:nvSpPr>
        <p:spPr>
          <a:xfrm>
            <a:off x="1230682" y="886228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F92D28-E066-4E19-90CC-A11E701B0223}"/>
              </a:ext>
            </a:extLst>
          </p:cNvPr>
          <p:cNvSpPr txBox="1"/>
          <p:nvPr/>
        </p:nvSpPr>
        <p:spPr>
          <a:xfrm>
            <a:off x="529478" y="4131608"/>
            <a:ext cx="107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T1, T2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xmlns="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xmlns="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8CDEF8D3-7AD6-4CA1-99F3-B72680F7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357" y="6353412"/>
            <a:ext cx="620857" cy="107791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xmlns="" id="{8F10A6CC-788E-4A63-B386-AC5531744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353412"/>
            <a:ext cx="1600200" cy="107791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Freeform 56">
            <a:extLst>
              <a:ext uri="{FF2B5EF4-FFF2-40B4-BE49-F238E27FC236}">
                <a16:creationId xmlns:a16="http://schemas.microsoft.com/office/drawing/2014/main" xmlns="" id="{CB60AA3C-159F-4479-B5FF-8A7F47B3085D}"/>
              </a:ext>
            </a:extLst>
          </p:cNvPr>
          <p:cNvSpPr>
            <a:spLocks/>
          </p:cNvSpPr>
          <p:nvPr/>
        </p:nvSpPr>
        <p:spPr bwMode="auto">
          <a:xfrm>
            <a:off x="1121020" y="4800600"/>
            <a:ext cx="67472" cy="3841504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499">
            <a:extLst>
              <a:ext uri="{FF2B5EF4-FFF2-40B4-BE49-F238E27FC236}">
                <a16:creationId xmlns:a16="http://schemas.microsoft.com/office/drawing/2014/main" xmlns="" id="{81A4A10F-D703-4A0D-8657-522076C120B2}"/>
              </a:ext>
            </a:extLst>
          </p:cNvPr>
          <p:cNvGrpSpPr>
            <a:grpSpLocks/>
          </p:cNvGrpSpPr>
          <p:nvPr/>
        </p:nvGrpSpPr>
        <p:grpSpPr bwMode="auto">
          <a:xfrm>
            <a:off x="410068" y="4378666"/>
            <a:ext cx="293688" cy="965200"/>
            <a:chOff x="3504" y="1392"/>
            <a:chExt cx="185" cy="608"/>
          </a:xfrm>
        </p:grpSpPr>
        <p:grpSp>
          <p:nvGrpSpPr>
            <p:cNvPr id="34" name="Group 500">
              <a:extLst>
                <a:ext uri="{FF2B5EF4-FFF2-40B4-BE49-F238E27FC236}">
                  <a16:creationId xmlns:a16="http://schemas.microsoft.com/office/drawing/2014/main" xmlns="" id="{A5A09061-77B4-4138-8778-B4F5F90A8B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" name="Freeform 501">
                <a:extLst>
                  <a:ext uri="{FF2B5EF4-FFF2-40B4-BE49-F238E27FC236}">
                    <a16:creationId xmlns:a16="http://schemas.microsoft.com/office/drawing/2014/main" xmlns="" id="{B356243D-BEB7-4052-AEAC-F1C33E258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502">
                <a:extLst>
                  <a:ext uri="{FF2B5EF4-FFF2-40B4-BE49-F238E27FC236}">
                    <a16:creationId xmlns:a16="http://schemas.microsoft.com/office/drawing/2014/main" xmlns="" id="{CFBC8E82-DC24-4CAE-A5F7-F6CECF9F4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" name="Group 503">
                <a:extLst>
                  <a:ext uri="{FF2B5EF4-FFF2-40B4-BE49-F238E27FC236}">
                    <a16:creationId xmlns:a16="http://schemas.microsoft.com/office/drawing/2014/main" xmlns="" id="{1B6F42CC-3F01-42B9-B554-4A315C0EF8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9" name="Freeform 504">
                  <a:extLst>
                    <a:ext uri="{FF2B5EF4-FFF2-40B4-BE49-F238E27FC236}">
                      <a16:creationId xmlns:a16="http://schemas.microsoft.com/office/drawing/2014/main" xmlns="" id="{0274DBCA-24A9-4ADC-ACBF-AE357C56D4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505">
                  <a:extLst>
                    <a:ext uri="{FF2B5EF4-FFF2-40B4-BE49-F238E27FC236}">
                      <a16:creationId xmlns:a16="http://schemas.microsoft.com/office/drawing/2014/main" xmlns="" id="{880BB333-2E33-49FD-A2ED-AE7E8EE82B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5" name="Freeform 506">
              <a:extLst>
                <a:ext uri="{FF2B5EF4-FFF2-40B4-BE49-F238E27FC236}">
                  <a16:creationId xmlns:a16="http://schemas.microsoft.com/office/drawing/2014/main" xmlns="" id="{4D6A0B30-2BDF-469E-8767-7A5FE41D1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E8CB50C-9941-4B70-A9A7-43443E2EDE1C}"/>
              </a:ext>
            </a:extLst>
          </p:cNvPr>
          <p:cNvSpPr txBox="1"/>
          <p:nvPr/>
        </p:nvSpPr>
        <p:spPr>
          <a:xfrm>
            <a:off x="4885232" y="881180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42" name="Group 362">
            <a:extLst>
              <a:ext uri="{FF2B5EF4-FFF2-40B4-BE49-F238E27FC236}">
                <a16:creationId xmlns:a16="http://schemas.microsoft.com/office/drawing/2014/main" xmlns="" id="{680CEEB0-08FB-4719-8B45-F83F9A38508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91135" y="6781244"/>
            <a:ext cx="223838" cy="862013"/>
            <a:chOff x="1296" y="773"/>
            <a:chExt cx="141" cy="543"/>
          </a:xfrm>
        </p:grpSpPr>
        <p:sp>
          <p:nvSpPr>
            <p:cNvPr id="43" name="Line 363">
              <a:extLst>
                <a:ext uri="{FF2B5EF4-FFF2-40B4-BE49-F238E27FC236}">
                  <a16:creationId xmlns:a16="http://schemas.microsoft.com/office/drawing/2014/main" xmlns="" id="{2BCBD065-C7F1-4DC0-9D1E-CAA3377AD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64">
              <a:extLst>
                <a:ext uri="{FF2B5EF4-FFF2-40B4-BE49-F238E27FC236}">
                  <a16:creationId xmlns:a16="http://schemas.microsoft.com/office/drawing/2014/main" xmlns="" id="{BC20DB3C-AC42-42E3-9E44-86ADCCE0C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" name="Group 365">
              <a:extLst>
                <a:ext uri="{FF2B5EF4-FFF2-40B4-BE49-F238E27FC236}">
                  <a16:creationId xmlns:a16="http://schemas.microsoft.com/office/drawing/2014/main" xmlns="" id="{783B6D1E-1B03-4780-90E2-50F61EB9B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46" name="Freeform 366">
                <a:extLst>
                  <a:ext uri="{FF2B5EF4-FFF2-40B4-BE49-F238E27FC236}">
                    <a16:creationId xmlns:a16="http://schemas.microsoft.com/office/drawing/2014/main" xmlns="" id="{C7498040-E813-43BA-A867-1D81DB4BF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367">
                <a:extLst>
                  <a:ext uri="{FF2B5EF4-FFF2-40B4-BE49-F238E27FC236}">
                    <a16:creationId xmlns:a16="http://schemas.microsoft.com/office/drawing/2014/main" xmlns="" id="{F9AB9033-2AB2-4479-BFD0-F5C25E5AF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21CB44B-FBF4-4782-9BB1-1751AD7F4641}"/>
              </a:ext>
            </a:extLst>
          </p:cNvPr>
          <p:cNvCxnSpPr>
            <a:cxnSpLocks/>
          </p:cNvCxnSpPr>
          <p:nvPr/>
        </p:nvCxnSpPr>
        <p:spPr>
          <a:xfrm flipH="1">
            <a:off x="5166247" y="8753229"/>
            <a:ext cx="119564" cy="6193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76">
            <a:extLst>
              <a:ext uri="{FF2B5EF4-FFF2-40B4-BE49-F238E27FC236}">
                <a16:creationId xmlns:a16="http://schemas.microsoft.com/office/drawing/2014/main" xmlns="" id="{A05ABA21-455C-45CF-9BE8-3B7516D27278}"/>
              </a:ext>
            </a:extLst>
          </p:cNvPr>
          <p:cNvGrpSpPr>
            <a:grpSpLocks/>
          </p:cNvGrpSpPr>
          <p:nvPr/>
        </p:nvGrpSpPr>
        <p:grpSpPr bwMode="auto">
          <a:xfrm>
            <a:off x="4856935" y="4952239"/>
            <a:ext cx="738188" cy="836613"/>
            <a:chOff x="3928" y="816"/>
            <a:chExt cx="465" cy="527"/>
          </a:xfrm>
        </p:grpSpPr>
        <p:grpSp>
          <p:nvGrpSpPr>
            <p:cNvPr id="51" name="Group 477">
              <a:extLst>
                <a:ext uri="{FF2B5EF4-FFF2-40B4-BE49-F238E27FC236}">
                  <a16:creationId xmlns:a16="http://schemas.microsoft.com/office/drawing/2014/main" xmlns="" id="{9144EB71-A37F-4D67-AE56-117D9D1723E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62" name="Group 478">
                <a:extLst>
                  <a:ext uri="{FF2B5EF4-FFF2-40B4-BE49-F238E27FC236}">
                    <a16:creationId xmlns:a16="http://schemas.microsoft.com/office/drawing/2014/main" xmlns="" id="{BEFD8776-6025-46B0-86B0-4A517477AD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64" name="Freeform 479">
                  <a:extLst>
                    <a:ext uri="{FF2B5EF4-FFF2-40B4-BE49-F238E27FC236}">
                      <a16:creationId xmlns:a16="http://schemas.microsoft.com/office/drawing/2014/main" xmlns="" id="{57174F5E-B2B1-4373-B7AC-6504EDB7F1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Freeform 480">
                  <a:extLst>
                    <a:ext uri="{FF2B5EF4-FFF2-40B4-BE49-F238E27FC236}">
                      <a16:creationId xmlns:a16="http://schemas.microsoft.com/office/drawing/2014/main" xmlns="" id="{35A670CD-911D-4787-8D12-4F44B7A9E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1">
                <a:extLst>
                  <a:ext uri="{FF2B5EF4-FFF2-40B4-BE49-F238E27FC236}">
                    <a16:creationId xmlns:a16="http://schemas.microsoft.com/office/drawing/2014/main" xmlns="" id="{D30F3FCA-8236-4419-83AE-D45380363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" name="Group 482">
              <a:extLst>
                <a:ext uri="{FF2B5EF4-FFF2-40B4-BE49-F238E27FC236}">
                  <a16:creationId xmlns:a16="http://schemas.microsoft.com/office/drawing/2014/main" xmlns="" id="{8E685491-82B3-4270-B228-151E2BAD18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58" name="Group 483">
                <a:extLst>
                  <a:ext uri="{FF2B5EF4-FFF2-40B4-BE49-F238E27FC236}">
                    <a16:creationId xmlns:a16="http://schemas.microsoft.com/office/drawing/2014/main" xmlns="" id="{52DD2479-8637-46A6-81AB-15D9ECAABA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60" name="Freeform 484">
                  <a:extLst>
                    <a:ext uri="{FF2B5EF4-FFF2-40B4-BE49-F238E27FC236}">
                      <a16:creationId xmlns:a16="http://schemas.microsoft.com/office/drawing/2014/main" xmlns="" id="{182CDEAB-3888-4409-806F-5CE32D3D46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485">
                  <a:extLst>
                    <a:ext uri="{FF2B5EF4-FFF2-40B4-BE49-F238E27FC236}">
                      <a16:creationId xmlns:a16="http://schemas.microsoft.com/office/drawing/2014/main" xmlns="" id="{CA9E809C-2D77-4C3A-B5F0-8543E61F7F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9" name="Freeform 486">
                <a:extLst>
                  <a:ext uri="{FF2B5EF4-FFF2-40B4-BE49-F238E27FC236}">
                    <a16:creationId xmlns:a16="http://schemas.microsoft.com/office/drawing/2014/main" xmlns="" id="{6A013036-3F9E-494D-A361-494885B93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" name="Group 487">
              <a:extLst>
                <a:ext uri="{FF2B5EF4-FFF2-40B4-BE49-F238E27FC236}">
                  <a16:creationId xmlns:a16="http://schemas.microsoft.com/office/drawing/2014/main" xmlns="" id="{21627A49-C6A7-4F86-9CAA-0E8FF78BDD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54" name="Freeform 488">
                <a:extLst>
                  <a:ext uri="{FF2B5EF4-FFF2-40B4-BE49-F238E27FC236}">
                    <a16:creationId xmlns:a16="http://schemas.microsoft.com/office/drawing/2014/main" xmlns="" id="{D3420054-9F5C-4EE9-9969-F44422C68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489">
                <a:extLst>
                  <a:ext uri="{FF2B5EF4-FFF2-40B4-BE49-F238E27FC236}">
                    <a16:creationId xmlns:a16="http://schemas.microsoft.com/office/drawing/2014/main" xmlns="" id="{B0D92717-CF3D-4C14-A6E9-3BB216739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490">
                <a:extLst>
                  <a:ext uri="{FF2B5EF4-FFF2-40B4-BE49-F238E27FC236}">
                    <a16:creationId xmlns:a16="http://schemas.microsoft.com/office/drawing/2014/main" xmlns="" id="{C7E8A045-1DA9-4FBB-9189-510E30787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6" name="Freeform 56">
            <a:extLst>
              <a:ext uri="{FF2B5EF4-FFF2-40B4-BE49-F238E27FC236}">
                <a16:creationId xmlns:a16="http://schemas.microsoft.com/office/drawing/2014/main" xmlns="" id="{CD228A6E-A20A-43F1-90F7-A0881BE0622E}"/>
              </a:ext>
            </a:extLst>
          </p:cNvPr>
          <p:cNvSpPr>
            <a:spLocks/>
          </p:cNvSpPr>
          <p:nvPr/>
        </p:nvSpPr>
        <p:spPr bwMode="auto">
          <a:xfrm>
            <a:off x="4387698" y="5077167"/>
            <a:ext cx="212725" cy="2324392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xmlns="" id="{73E4404B-9745-4BF6-943E-E7D81BDCE5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52800" y="6353413"/>
            <a:ext cx="2133600" cy="1077913"/>
            <a:chOff x="1342" y="3555"/>
            <a:chExt cx="1359" cy="679"/>
          </a:xfrm>
        </p:grpSpPr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xmlns="" id="{F7F20F87-E4E0-4FE3-84D6-BA203A1EE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xmlns="" id="{F7D39FC1-AF1D-429A-B280-8DDFA4E8F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C3BFB63-B7EF-4430-B70D-3D5E8503D1AB}"/>
              </a:ext>
            </a:extLst>
          </p:cNvPr>
          <p:cNvSpPr txBox="1"/>
          <p:nvPr/>
        </p:nvSpPr>
        <p:spPr>
          <a:xfrm>
            <a:off x="4810923" y="4436907"/>
            <a:ext cx="107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T4, T5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523BC3C-BCC6-4B01-AEF4-3A8847EC25C3}"/>
              </a:ext>
            </a:extLst>
          </p:cNvPr>
          <p:cNvSpPr txBox="1"/>
          <p:nvPr/>
        </p:nvSpPr>
        <p:spPr>
          <a:xfrm>
            <a:off x="6491135" y="6336506"/>
            <a:ext cx="107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19B1132-21B5-4581-ABE2-4173379D553C}"/>
              </a:ext>
            </a:extLst>
          </p:cNvPr>
          <p:cNvSpPr txBox="1"/>
          <p:nvPr/>
        </p:nvSpPr>
        <p:spPr>
          <a:xfrm>
            <a:off x="5149701" y="736251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42570715-DB06-4853-8576-983D57F0C3F3}"/>
              </a:ext>
            </a:extLst>
          </p:cNvPr>
          <p:cNvSpPr txBox="1"/>
          <p:nvPr/>
        </p:nvSpPr>
        <p:spPr>
          <a:xfrm>
            <a:off x="1868363" y="745608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3B74B56D-1558-4855-B411-3478F1A86062}"/>
              </a:ext>
            </a:extLst>
          </p:cNvPr>
          <p:cNvCxnSpPr>
            <a:cxnSpLocks/>
          </p:cNvCxnSpPr>
          <p:nvPr/>
        </p:nvCxnSpPr>
        <p:spPr>
          <a:xfrm>
            <a:off x="1795214" y="7456089"/>
            <a:ext cx="6223" cy="69071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67661929-6CF1-4F01-BFB1-480DA0FF5359}"/>
              </a:ext>
            </a:extLst>
          </p:cNvPr>
          <p:cNvCxnSpPr>
            <a:cxnSpLocks/>
          </p:cNvCxnSpPr>
          <p:nvPr/>
        </p:nvCxnSpPr>
        <p:spPr>
          <a:xfrm>
            <a:off x="5102039" y="7547182"/>
            <a:ext cx="6223" cy="69071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A9CE8DD8-D1AB-49E0-A7D8-EBCC6F8EB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492" y="7540379"/>
            <a:ext cx="4069308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3" name="Group 515">
            <a:extLst>
              <a:ext uri="{FF2B5EF4-FFF2-40B4-BE49-F238E27FC236}">
                <a16:creationId xmlns:a16="http://schemas.microsoft.com/office/drawing/2014/main" xmlns="" id="{739B00B3-34B2-4AC6-B041-A4B02612919F}"/>
              </a:ext>
            </a:extLst>
          </p:cNvPr>
          <p:cNvGrpSpPr>
            <a:grpSpLocks/>
          </p:cNvGrpSpPr>
          <p:nvPr/>
        </p:nvGrpSpPr>
        <p:grpSpPr bwMode="auto">
          <a:xfrm>
            <a:off x="1982759" y="4436907"/>
            <a:ext cx="434975" cy="852488"/>
            <a:chOff x="1842" y="2112"/>
            <a:chExt cx="274" cy="537"/>
          </a:xfrm>
        </p:grpSpPr>
        <p:grpSp>
          <p:nvGrpSpPr>
            <p:cNvPr id="74" name="Group 516">
              <a:extLst>
                <a:ext uri="{FF2B5EF4-FFF2-40B4-BE49-F238E27FC236}">
                  <a16:creationId xmlns:a16="http://schemas.microsoft.com/office/drawing/2014/main" xmlns="" id="{AE0ABFD0-4325-44E6-8D9F-F8717100D3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79" name="Freeform 517">
                <a:extLst>
                  <a:ext uri="{FF2B5EF4-FFF2-40B4-BE49-F238E27FC236}">
                    <a16:creationId xmlns:a16="http://schemas.microsoft.com/office/drawing/2014/main" xmlns="" id="{4CF869F6-2645-4FBC-90AA-B86E8925E549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518">
                <a:extLst>
                  <a:ext uri="{FF2B5EF4-FFF2-40B4-BE49-F238E27FC236}">
                    <a16:creationId xmlns:a16="http://schemas.microsoft.com/office/drawing/2014/main" xmlns="" id="{39CC8799-C398-4F1F-AF60-CA8284EFA4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519">
              <a:extLst>
                <a:ext uri="{FF2B5EF4-FFF2-40B4-BE49-F238E27FC236}">
                  <a16:creationId xmlns:a16="http://schemas.microsoft.com/office/drawing/2014/main" xmlns="" id="{BAE006F1-3831-4006-A94D-F0D36AA554C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76" name="Freeform 520">
                <a:extLst>
                  <a:ext uri="{FF2B5EF4-FFF2-40B4-BE49-F238E27FC236}">
                    <a16:creationId xmlns:a16="http://schemas.microsoft.com/office/drawing/2014/main" xmlns="" id="{D1AE77CF-F18A-46A4-831F-446A05AD7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521">
                <a:extLst>
                  <a:ext uri="{FF2B5EF4-FFF2-40B4-BE49-F238E27FC236}">
                    <a16:creationId xmlns:a16="http://schemas.microsoft.com/office/drawing/2014/main" xmlns="" id="{70B2BE5A-E3A0-4223-81C0-BA2C63CDE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522">
                <a:extLst>
                  <a:ext uri="{FF2B5EF4-FFF2-40B4-BE49-F238E27FC236}">
                    <a16:creationId xmlns:a16="http://schemas.microsoft.com/office/drawing/2014/main" xmlns="" id="{A0DF54D3-3A42-433F-A9AB-3ACC3973A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" name="Group 491">
            <a:extLst>
              <a:ext uri="{FF2B5EF4-FFF2-40B4-BE49-F238E27FC236}">
                <a16:creationId xmlns:a16="http://schemas.microsoft.com/office/drawing/2014/main" xmlns="" id="{591FA046-F064-4C00-9415-DF83910CAB1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39972" y="5074520"/>
            <a:ext cx="198438" cy="984250"/>
            <a:chOff x="1799" y="2184"/>
            <a:chExt cx="125" cy="620"/>
          </a:xfrm>
        </p:grpSpPr>
        <p:grpSp>
          <p:nvGrpSpPr>
            <p:cNvPr id="82" name="Group 492">
              <a:extLst>
                <a:ext uri="{FF2B5EF4-FFF2-40B4-BE49-F238E27FC236}">
                  <a16:creationId xmlns:a16="http://schemas.microsoft.com/office/drawing/2014/main" xmlns="" id="{BF65635F-EC91-4C43-A99A-38517853C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87" name="Freeform 493">
                <a:extLst>
                  <a:ext uri="{FF2B5EF4-FFF2-40B4-BE49-F238E27FC236}">
                    <a16:creationId xmlns:a16="http://schemas.microsoft.com/office/drawing/2014/main" xmlns="" id="{F7E237FE-7AFC-44CB-8687-A6920CBF3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494">
                <a:extLst>
                  <a:ext uri="{FF2B5EF4-FFF2-40B4-BE49-F238E27FC236}">
                    <a16:creationId xmlns:a16="http://schemas.microsoft.com/office/drawing/2014/main" xmlns="" id="{944FD7B0-36FB-44A9-A00A-07E59DCBA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" name="Group 495">
              <a:extLst>
                <a:ext uri="{FF2B5EF4-FFF2-40B4-BE49-F238E27FC236}">
                  <a16:creationId xmlns:a16="http://schemas.microsoft.com/office/drawing/2014/main" xmlns="" id="{65458FBD-0C93-4AE0-BB00-6D30F9C28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84" name="Line 496">
                <a:extLst>
                  <a:ext uri="{FF2B5EF4-FFF2-40B4-BE49-F238E27FC236}">
                    <a16:creationId xmlns:a16="http://schemas.microsoft.com/office/drawing/2014/main" xmlns="" id="{CA04DFFD-A642-490A-A87D-07DFCF57A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497">
                <a:extLst>
                  <a:ext uri="{FF2B5EF4-FFF2-40B4-BE49-F238E27FC236}">
                    <a16:creationId xmlns:a16="http://schemas.microsoft.com/office/drawing/2014/main" xmlns="" id="{52E54B23-7401-4340-A179-E66791331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498">
                <a:extLst>
                  <a:ext uri="{FF2B5EF4-FFF2-40B4-BE49-F238E27FC236}">
                    <a16:creationId xmlns:a16="http://schemas.microsoft.com/office/drawing/2014/main" xmlns="" id="{50548B70-3956-4675-8602-6F4DBB8B9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B11D81F-36E0-4715-865C-1A36CB7C2A9C}"/>
              </a:ext>
            </a:extLst>
          </p:cNvPr>
          <p:cNvSpPr txBox="1"/>
          <p:nvPr/>
        </p:nvSpPr>
        <p:spPr>
          <a:xfrm>
            <a:off x="1784373" y="4059483"/>
            <a:ext cx="107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9D07D07-A830-4C51-AE46-4F8B548CB3AA}"/>
              </a:ext>
            </a:extLst>
          </p:cNvPr>
          <p:cNvSpPr txBox="1"/>
          <p:nvPr/>
        </p:nvSpPr>
        <p:spPr>
          <a:xfrm>
            <a:off x="2837780" y="4897748"/>
            <a:ext cx="107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T7, T8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101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David McClure</cp:lastModifiedBy>
  <cp:revision>168</cp:revision>
  <dcterms:created xsi:type="dcterms:W3CDTF">2002-08-21T12:11:08Z</dcterms:created>
  <dcterms:modified xsi:type="dcterms:W3CDTF">2018-04-17T19:32:19Z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