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010" autoAdjust="0"/>
  </p:normalViewPr>
  <p:slideViewPr>
    <p:cSldViewPr>
      <p:cViewPr varScale="1">
        <p:scale>
          <a:sx n="122" d="100"/>
          <a:sy n="122" d="100"/>
        </p:scale>
        <p:origin x="3880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9/5/19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4015099" y="6993854"/>
            <a:ext cx="19856" cy="48794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3576002" y="704888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70" name="Freeform 92">
            <a:extLst>
              <a:ext uri="{FF2B5EF4-FFF2-40B4-BE49-F238E27FC236}">
                <a16:creationId xmlns:a16="http://schemas.microsoft.com/office/drawing/2014/main" id="{1F5B977C-7C85-7B4E-8434-94F9DC9ED2C5}"/>
              </a:ext>
            </a:extLst>
          </p:cNvPr>
          <p:cNvSpPr>
            <a:spLocks/>
          </p:cNvSpPr>
          <p:nvPr/>
        </p:nvSpPr>
        <p:spPr bwMode="auto">
          <a:xfrm>
            <a:off x="4015099" y="5528761"/>
            <a:ext cx="49213" cy="1465263"/>
          </a:xfrm>
          <a:custGeom>
            <a:avLst/>
            <a:gdLst>
              <a:gd name="T0" fmla="*/ 5 w 31"/>
              <a:gd name="T1" fmla="*/ 892 h 923"/>
              <a:gd name="T2" fmla="*/ 31 w 31"/>
              <a:gd name="T3" fmla="*/ 680 h 923"/>
              <a:gd name="T4" fmla="*/ 31 w 31"/>
              <a:gd name="T5" fmla="*/ 0 h 923"/>
              <a:gd name="T6" fmla="*/ 0 w 31"/>
              <a:gd name="T7" fmla="*/ 182 h 923"/>
              <a:gd name="T8" fmla="*/ 0 w 31"/>
              <a:gd name="T9" fmla="*/ 892 h 923"/>
              <a:gd name="T10" fmla="*/ 0 w 31"/>
              <a:gd name="T11" fmla="*/ 923 h 923"/>
              <a:gd name="T12" fmla="*/ 5 w 31"/>
              <a:gd name="T13" fmla="*/ 892 h 9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"/>
              <a:gd name="T22" fmla="*/ 0 h 923"/>
              <a:gd name="T23" fmla="*/ 31 w 31"/>
              <a:gd name="T24" fmla="*/ 923 h 9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" h="923">
                <a:moveTo>
                  <a:pt x="5" y="892"/>
                </a:moveTo>
                <a:lnTo>
                  <a:pt x="31" y="680"/>
                </a:lnTo>
                <a:lnTo>
                  <a:pt x="31" y="0"/>
                </a:lnTo>
                <a:lnTo>
                  <a:pt x="0" y="182"/>
                </a:lnTo>
                <a:lnTo>
                  <a:pt x="0" y="892"/>
                </a:lnTo>
                <a:lnTo>
                  <a:pt x="0" y="923"/>
                </a:lnTo>
                <a:lnTo>
                  <a:pt x="5" y="89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173260"/>
              </p:ext>
            </p:extLst>
          </p:nvPr>
        </p:nvGraphicFramePr>
        <p:xfrm>
          <a:off x="152400" y="152400"/>
          <a:ext cx="7010400" cy="458121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Was it 8 or 9?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Lars Liden &amp; Marcel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While trying to get a well needed lunch, a 211 is in progress and the violent bank robbers interrupt your lunch with gunfire. Protect the citizenry and do what must be done.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Sitting on chair, feet flat on the ground, facing squarely up range, hands on knees. Handgun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same position as handgun. Rifle on table with trigger guard over tape, muzzle facing squarely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3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signal, stand up then draw. Engage targets from available cover with at least  3 shots each.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071283" y="812517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3013075" y="8102301"/>
            <a:ext cx="1" cy="40866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11">
            <a:extLst>
              <a:ext uri="{FF2B5EF4-FFF2-40B4-BE49-F238E27FC236}">
                <a16:creationId xmlns:a16="http://schemas.microsoft.com/office/drawing/2014/main" id="{85AC0E0C-CFCF-9F4A-9B35-E05AC8AB2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075" y="6889451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" name="Rectangle 11">
            <a:extLst>
              <a:ext uri="{FF2B5EF4-FFF2-40B4-BE49-F238E27FC236}">
                <a16:creationId xmlns:a16="http://schemas.microsoft.com/office/drawing/2014/main" id="{FDB5E037-FBCC-2943-A847-DE4A7A4E3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889451"/>
            <a:ext cx="11779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DB3289-C247-BF46-8603-DAD06C654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248" y="8229600"/>
            <a:ext cx="698499" cy="982772"/>
          </a:xfrm>
          <a:prstGeom prst="rect">
            <a:avLst/>
          </a:prstGeom>
        </p:spPr>
      </p:pic>
      <p:grpSp>
        <p:nvGrpSpPr>
          <p:cNvPr id="71" name="Group 44">
            <a:extLst>
              <a:ext uri="{FF2B5EF4-FFF2-40B4-BE49-F238E27FC236}">
                <a16:creationId xmlns:a16="http://schemas.microsoft.com/office/drawing/2014/main" id="{B2599935-2687-8B4C-BF7E-B847A5395B71}"/>
              </a:ext>
            </a:extLst>
          </p:cNvPr>
          <p:cNvGrpSpPr>
            <a:grpSpLocks/>
          </p:cNvGrpSpPr>
          <p:nvPr/>
        </p:nvGrpSpPr>
        <p:grpSpPr bwMode="auto">
          <a:xfrm>
            <a:off x="2054882" y="5150076"/>
            <a:ext cx="287338" cy="787400"/>
            <a:chOff x="1756" y="2113"/>
            <a:chExt cx="181" cy="499"/>
          </a:xfrm>
        </p:grpSpPr>
        <p:sp>
          <p:nvSpPr>
            <p:cNvPr id="72" name="Line 45">
              <a:extLst>
                <a:ext uri="{FF2B5EF4-FFF2-40B4-BE49-F238E27FC236}">
                  <a16:creationId xmlns:a16="http://schemas.microsoft.com/office/drawing/2014/main" id="{386C9045-CDD1-6E43-88AA-6F356787E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46">
              <a:extLst>
                <a:ext uri="{FF2B5EF4-FFF2-40B4-BE49-F238E27FC236}">
                  <a16:creationId xmlns:a16="http://schemas.microsoft.com/office/drawing/2014/main" id="{D7C05CEA-9E12-3149-AB8C-15BDE4E19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" name="Group 47">
              <a:extLst>
                <a:ext uri="{FF2B5EF4-FFF2-40B4-BE49-F238E27FC236}">
                  <a16:creationId xmlns:a16="http://schemas.microsoft.com/office/drawing/2014/main" id="{A509DF3A-79A4-D340-9DAA-EC9EBD19C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75" name="Freeform 48">
                <a:extLst>
                  <a:ext uri="{FF2B5EF4-FFF2-40B4-BE49-F238E27FC236}">
                    <a16:creationId xmlns:a16="http://schemas.microsoft.com/office/drawing/2014/main" id="{78EF7DF0-DB0C-AE45-A739-F1AC3DD11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49">
                <a:extLst>
                  <a:ext uri="{FF2B5EF4-FFF2-40B4-BE49-F238E27FC236}">
                    <a16:creationId xmlns:a16="http://schemas.microsoft.com/office/drawing/2014/main" id="{E375BD00-D27C-CD48-BFF5-AD1D48626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50">
                <a:extLst>
                  <a:ext uri="{FF2B5EF4-FFF2-40B4-BE49-F238E27FC236}">
                    <a16:creationId xmlns:a16="http://schemas.microsoft.com/office/drawing/2014/main" id="{69AD6096-B09A-E741-9E0D-E059BF7DCFB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8" name="Group 44">
            <a:extLst>
              <a:ext uri="{FF2B5EF4-FFF2-40B4-BE49-F238E27FC236}">
                <a16:creationId xmlns:a16="http://schemas.microsoft.com/office/drawing/2014/main" id="{CE745281-6F15-6F43-9BF5-8480BDDFCFF1}"/>
              </a:ext>
            </a:extLst>
          </p:cNvPr>
          <p:cNvGrpSpPr>
            <a:grpSpLocks/>
          </p:cNvGrpSpPr>
          <p:nvPr/>
        </p:nvGrpSpPr>
        <p:grpSpPr bwMode="auto">
          <a:xfrm>
            <a:off x="2770331" y="5140444"/>
            <a:ext cx="287338" cy="787400"/>
            <a:chOff x="1756" y="2113"/>
            <a:chExt cx="181" cy="499"/>
          </a:xfrm>
        </p:grpSpPr>
        <p:sp>
          <p:nvSpPr>
            <p:cNvPr id="79" name="Line 45">
              <a:extLst>
                <a:ext uri="{FF2B5EF4-FFF2-40B4-BE49-F238E27FC236}">
                  <a16:creationId xmlns:a16="http://schemas.microsoft.com/office/drawing/2014/main" id="{D67980FF-AC8C-C547-A1C5-36B827198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46">
              <a:extLst>
                <a:ext uri="{FF2B5EF4-FFF2-40B4-BE49-F238E27FC236}">
                  <a16:creationId xmlns:a16="http://schemas.microsoft.com/office/drawing/2014/main" id="{C066705A-E58A-E748-A928-14812269D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" name="Group 47">
              <a:extLst>
                <a:ext uri="{FF2B5EF4-FFF2-40B4-BE49-F238E27FC236}">
                  <a16:creationId xmlns:a16="http://schemas.microsoft.com/office/drawing/2014/main" id="{ECC3BA4C-4542-B743-A93F-64910BCA9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82" name="Freeform 48">
                <a:extLst>
                  <a:ext uri="{FF2B5EF4-FFF2-40B4-BE49-F238E27FC236}">
                    <a16:creationId xmlns:a16="http://schemas.microsoft.com/office/drawing/2014/main" id="{206D9BB2-95FA-1249-84C1-93E76EA08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49">
                <a:extLst>
                  <a:ext uri="{FF2B5EF4-FFF2-40B4-BE49-F238E27FC236}">
                    <a16:creationId xmlns:a16="http://schemas.microsoft.com/office/drawing/2014/main" id="{D5B6D408-666B-314F-8DCF-4DCA8CA8C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50">
                <a:extLst>
                  <a:ext uri="{FF2B5EF4-FFF2-40B4-BE49-F238E27FC236}">
                    <a16:creationId xmlns:a16="http://schemas.microsoft.com/office/drawing/2014/main" id="{E055FBBB-89BC-A547-9415-F11A907390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5" name="Group 4">
            <a:extLst>
              <a:ext uri="{FF2B5EF4-FFF2-40B4-BE49-F238E27FC236}">
                <a16:creationId xmlns:a16="http://schemas.microsoft.com/office/drawing/2014/main" id="{F85A472A-DC35-2D4E-BBB4-1E26452C33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91094" y="5646988"/>
            <a:ext cx="360363" cy="838200"/>
            <a:chOff x="-2155" y="1485"/>
            <a:chExt cx="227" cy="528"/>
          </a:xfrm>
        </p:grpSpPr>
        <p:sp>
          <p:nvSpPr>
            <p:cNvPr id="86" name="AutoShape 3">
              <a:extLst>
                <a:ext uri="{FF2B5EF4-FFF2-40B4-BE49-F238E27FC236}">
                  <a16:creationId xmlns:a16="http://schemas.microsoft.com/office/drawing/2014/main" id="{27C44E6F-3B3A-4C45-A7F1-8ABC107CA0C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5">
              <a:extLst>
                <a:ext uri="{FF2B5EF4-FFF2-40B4-BE49-F238E27FC236}">
                  <a16:creationId xmlns:a16="http://schemas.microsoft.com/office/drawing/2014/main" id="{3E901B47-983B-B343-8FA7-7C50626DB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6">
              <a:extLst>
                <a:ext uri="{FF2B5EF4-FFF2-40B4-BE49-F238E27FC236}">
                  <a16:creationId xmlns:a16="http://schemas.microsoft.com/office/drawing/2014/main" id="{BB3FBA49-55A6-784A-9AA3-A92E6BB63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D01DBCDE-5405-5749-8F05-7819D0EFC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8">
              <a:extLst>
                <a:ext uri="{FF2B5EF4-FFF2-40B4-BE49-F238E27FC236}">
                  <a16:creationId xmlns:a16="http://schemas.microsoft.com/office/drawing/2014/main" id="{E0ED2F7A-6DF7-FB47-9605-95AB7EF50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9">
              <a:extLst>
                <a:ext uri="{FF2B5EF4-FFF2-40B4-BE49-F238E27FC236}">
                  <a16:creationId xmlns:a16="http://schemas.microsoft.com/office/drawing/2014/main" id="{B74D4732-F724-CB46-9250-46D0BAB5B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0">
              <a:extLst>
                <a:ext uri="{FF2B5EF4-FFF2-40B4-BE49-F238E27FC236}">
                  <a16:creationId xmlns:a16="http://schemas.microsoft.com/office/drawing/2014/main" id="{62EC7B1C-1F50-2447-BA3D-73BEEDD60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1">
              <a:extLst>
                <a:ext uri="{FF2B5EF4-FFF2-40B4-BE49-F238E27FC236}">
                  <a16:creationId xmlns:a16="http://schemas.microsoft.com/office/drawing/2014/main" id="{FBCB9F71-8B91-7140-8424-FF1C60FF2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2">
              <a:extLst>
                <a:ext uri="{FF2B5EF4-FFF2-40B4-BE49-F238E27FC236}">
                  <a16:creationId xmlns:a16="http://schemas.microsoft.com/office/drawing/2014/main" id="{7104C2F4-C73A-F849-84FD-D2414ADE0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3">
              <a:extLst>
                <a:ext uri="{FF2B5EF4-FFF2-40B4-BE49-F238E27FC236}">
                  <a16:creationId xmlns:a16="http://schemas.microsoft.com/office/drawing/2014/main" id="{C8289D63-E8B8-4C40-84E6-D116B42BB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14">
              <a:extLst>
                <a:ext uri="{FF2B5EF4-FFF2-40B4-BE49-F238E27FC236}">
                  <a16:creationId xmlns:a16="http://schemas.microsoft.com/office/drawing/2014/main" id="{97F65810-A6D9-0246-A3D8-207881E65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15">
              <a:extLst>
                <a:ext uri="{FF2B5EF4-FFF2-40B4-BE49-F238E27FC236}">
                  <a16:creationId xmlns:a16="http://schemas.microsoft.com/office/drawing/2014/main" id="{0A8C8359-B338-A84B-86AC-C98FAE974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16">
              <a:extLst>
                <a:ext uri="{FF2B5EF4-FFF2-40B4-BE49-F238E27FC236}">
                  <a16:creationId xmlns:a16="http://schemas.microsoft.com/office/drawing/2014/main" id="{3F037939-D640-CF4E-83EF-570F4E3E5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17">
              <a:extLst>
                <a:ext uri="{FF2B5EF4-FFF2-40B4-BE49-F238E27FC236}">
                  <a16:creationId xmlns:a16="http://schemas.microsoft.com/office/drawing/2014/main" id="{BD57F44C-A37A-0A41-99C8-370202DCB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8">
              <a:extLst>
                <a:ext uri="{FF2B5EF4-FFF2-40B4-BE49-F238E27FC236}">
                  <a16:creationId xmlns:a16="http://schemas.microsoft.com/office/drawing/2014/main" id="{57B71B5A-B114-0F41-BB4E-C55145FDF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19">
              <a:extLst>
                <a:ext uri="{FF2B5EF4-FFF2-40B4-BE49-F238E27FC236}">
                  <a16:creationId xmlns:a16="http://schemas.microsoft.com/office/drawing/2014/main" id="{06639FA3-2DF5-124A-9EB3-C6D4FE7B7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20">
              <a:extLst>
                <a:ext uri="{FF2B5EF4-FFF2-40B4-BE49-F238E27FC236}">
                  <a16:creationId xmlns:a16="http://schemas.microsoft.com/office/drawing/2014/main" id="{36F237B2-AAE5-E749-8C1D-2090192CD5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21">
              <a:extLst>
                <a:ext uri="{FF2B5EF4-FFF2-40B4-BE49-F238E27FC236}">
                  <a16:creationId xmlns:a16="http://schemas.microsoft.com/office/drawing/2014/main" id="{1D33B6CE-E523-7041-B59A-E7005A503F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22">
              <a:extLst>
                <a:ext uri="{FF2B5EF4-FFF2-40B4-BE49-F238E27FC236}">
                  <a16:creationId xmlns:a16="http://schemas.microsoft.com/office/drawing/2014/main" id="{AAA3B79A-777C-4343-B850-D9AC87DA92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23">
              <a:extLst>
                <a:ext uri="{FF2B5EF4-FFF2-40B4-BE49-F238E27FC236}">
                  <a16:creationId xmlns:a16="http://schemas.microsoft.com/office/drawing/2014/main" id="{5FF6FCE5-3995-DC45-BF27-C90C16932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24">
              <a:extLst>
                <a:ext uri="{FF2B5EF4-FFF2-40B4-BE49-F238E27FC236}">
                  <a16:creationId xmlns:a16="http://schemas.microsoft.com/office/drawing/2014/main" id="{2D4408E3-5773-EA4B-8CD0-8A7FF7366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25">
              <a:extLst>
                <a:ext uri="{FF2B5EF4-FFF2-40B4-BE49-F238E27FC236}">
                  <a16:creationId xmlns:a16="http://schemas.microsoft.com/office/drawing/2014/main" id="{8888BF6A-A256-9541-9919-CA112E289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26">
              <a:extLst>
                <a:ext uri="{FF2B5EF4-FFF2-40B4-BE49-F238E27FC236}">
                  <a16:creationId xmlns:a16="http://schemas.microsoft.com/office/drawing/2014/main" id="{97916C70-EB0C-3A4D-B0B1-37F006C6F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27">
              <a:extLst>
                <a:ext uri="{FF2B5EF4-FFF2-40B4-BE49-F238E27FC236}">
                  <a16:creationId xmlns:a16="http://schemas.microsoft.com/office/drawing/2014/main" id="{65A8086A-6780-D04A-870C-61D02327D1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28">
              <a:extLst>
                <a:ext uri="{FF2B5EF4-FFF2-40B4-BE49-F238E27FC236}">
                  <a16:creationId xmlns:a16="http://schemas.microsoft.com/office/drawing/2014/main" id="{50583DE0-8410-C749-BD15-554324F82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6B945A78-E499-504B-A63C-F59B0EE10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29">
            <a:extLst>
              <a:ext uri="{FF2B5EF4-FFF2-40B4-BE49-F238E27FC236}">
                <a16:creationId xmlns:a16="http://schemas.microsoft.com/office/drawing/2014/main" id="{554DB31F-D6DA-8B42-A9C3-784EBB74E31C}"/>
              </a:ext>
            </a:extLst>
          </p:cNvPr>
          <p:cNvGrpSpPr>
            <a:grpSpLocks/>
          </p:cNvGrpSpPr>
          <p:nvPr/>
        </p:nvGrpSpPr>
        <p:grpSpPr bwMode="auto">
          <a:xfrm>
            <a:off x="4540199" y="4876919"/>
            <a:ext cx="287338" cy="790575"/>
            <a:chOff x="528" y="240"/>
            <a:chExt cx="181" cy="498"/>
          </a:xfrm>
        </p:grpSpPr>
        <p:sp>
          <p:nvSpPr>
            <p:cNvPr id="113" name="Line 30">
              <a:extLst>
                <a:ext uri="{FF2B5EF4-FFF2-40B4-BE49-F238E27FC236}">
                  <a16:creationId xmlns:a16="http://schemas.microsoft.com/office/drawing/2014/main" id="{401D510B-330A-B044-91D9-61332558B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1">
              <a:extLst>
                <a:ext uri="{FF2B5EF4-FFF2-40B4-BE49-F238E27FC236}">
                  <a16:creationId xmlns:a16="http://schemas.microsoft.com/office/drawing/2014/main" id="{9662FA9E-49ED-824D-9C5B-33826B17B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32">
              <a:extLst>
                <a:ext uri="{FF2B5EF4-FFF2-40B4-BE49-F238E27FC236}">
                  <a16:creationId xmlns:a16="http://schemas.microsoft.com/office/drawing/2014/main" id="{589D85C4-0018-4A4E-8603-1ED64062A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" name="Group 4">
            <a:extLst>
              <a:ext uri="{FF2B5EF4-FFF2-40B4-BE49-F238E27FC236}">
                <a16:creationId xmlns:a16="http://schemas.microsoft.com/office/drawing/2014/main" id="{1D04F5EE-84AD-7B42-9A71-ED529D4621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05973" y="5100863"/>
            <a:ext cx="360363" cy="838200"/>
            <a:chOff x="-2155" y="1485"/>
            <a:chExt cx="227" cy="528"/>
          </a:xfrm>
        </p:grpSpPr>
        <p:sp>
          <p:nvSpPr>
            <p:cNvPr id="117" name="AutoShape 3">
              <a:extLst>
                <a:ext uri="{FF2B5EF4-FFF2-40B4-BE49-F238E27FC236}">
                  <a16:creationId xmlns:a16="http://schemas.microsoft.com/office/drawing/2014/main" id="{086A4C86-18E8-2943-B865-54226556161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5">
              <a:extLst>
                <a:ext uri="{FF2B5EF4-FFF2-40B4-BE49-F238E27FC236}">
                  <a16:creationId xmlns:a16="http://schemas.microsoft.com/office/drawing/2014/main" id="{6F33292C-86D7-B347-80F2-695D9DF9E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6">
              <a:extLst>
                <a:ext uri="{FF2B5EF4-FFF2-40B4-BE49-F238E27FC236}">
                  <a16:creationId xmlns:a16="http://schemas.microsoft.com/office/drawing/2014/main" id="{0093F32F-BCAF-A74B-AD73-F0BF9A27F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">
              <a:extLst>
                <a:ext uri="{FF2B5EF4-FFF2-40B4-BE49-F238E27FC236}">
                  <a16:creationId xmlns:a16="http://schemas.microsoft.com/office/drawing/2014/main" id="{BC1761B0-7A42-6048-98F1-EAEACEB14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8">
              <a:extLst>
                <a:ext uri="{FF2B5EF4-FFF2-40B4-BE49-F238E27FC236}">
                  <a16:creationId xmlns:a16="http://schemas.microsoft.com/office/drawing/2014/main" id="{51F2CEEF-4BF8-7F44-8303-90AA716B3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9">
              <a:extLst>
                <a:ext uri="{FF2B5EF4-FFF2-40B4-BE49-F238E27FC236}">
                  <a16:creationId xmlns:a16="http://schemas.microsoft.com/office/drawing/2014/main" id="{324399D0-DF5E-3A47-820D-28DB2E765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10">
              <a:extLst>
                <a:ext uri="{FF2B5EF4-FFF2-40B4-BE49-F238E27FC236}">
                  <a16:creationId xmlns:a16="http://schemas.microsoft.com/office/drawing/2014/main" id="{0FF629AD-138D-564D-85BA-DA8EA9D4B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11">
              <a:extLst>
                <a:ext uri="{FF2B5EF4-FFF2-40B4-BE49-F238E27FC236}">
                  <a16:creationId xmlns:a16="http://schemas.microsoft.com/office/drawing/2014/main" id="{0067A72E-695A-1049-B545-7DD18D486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2">
              <a:extLst>
                <a:ext uri="{FF2B5EF4-FFF2-40B4-BE49-F238E27FC236}">
                  <a16:creationId xmlns:a16="http://schemas.microsoft.com/office/drawing/2014/main" id="{0CF22590-737F-404F-884F-5397C9D2C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13">
              <a:extLst>
                <a:ext uri="{FF2B5EF4-FFF2-40B4-BE49-F238E27FC236}">
                  <a16:creationId xmlns:a16="http://schemas.microsoft.com/office/drawing/2014/main" id="{4E73E9A3-5CFA-054F-9C9A-2D451BC79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4">
              <a:extLst>
                <a:ext uri="{FF2B5EF4-FFF2-40B4-BE49-F238E27FC236}">
                  <a16:creationId xmlns:a16="http://schemas.microsoft.com/office/drawing/2014/main" id="{0BB38682-3D2B-5B4E-B920-060BF34DF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5">
              <a:extLst>
                <a:ext uri="{FF2B5EF4-FFF2-40B4-BE49-F238E27FC236}">
                  <a16:creationId xmlns:a16="http://schemas.microsoft.com/office/drawing/2014/main" id="{E29D4E3F-84D0-854B-8F25-5B5957907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6">
              <a:extLst>
                <a:ext uri="{FF2B5EF4-FFF2-40B4-BE49-F238E27FC236}">
                  <a16:creationId xmlns:a16="http://schemas.microsoft.com/office/drawing/2014/main" id="{6E15589C-1AA9-1E4D-B82B-BD6519B33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7">
              <a:extLst>
                <a:ext uri="{FF2B5EF4-FFF2-40B4-BE49-F238E27FC236}">
                  <a16:creationId xmlns:a16="http://schemas.microsoft.com/office/drawing/2014/main" id="{EEE3EC41-3CE5-C043-92B6-E6EA30B06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8">
              <a:extLst>
                <a:ext uri="{FF2B5EF4-FFF2-40B4-BE49-F238E27FC236}">
                  <a16:creationId xmlns:a16="http://schemas.microsoft.com/office/drawing/2014/main" id="{CEB26DE6-E9D3-0A46-989E-BDA2B8F7D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9">
              <a:extLst>
                <a:ext uri="{FF2B5EF4-FFF2-40B4-BE49-F238E27FC236}">
                  <a16:creationId xmlns:a16="http://schemas.microsoft.com/office/drawing/2014/main" id="{9CE48535-EB74-934D-A0C8-7321AF8CD1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20">
              <a:extLst>
                <a:ext uri="{FF2B5EF4-FFF2-40B4-BE49-F238E27FC236}">
                  <a16:creationId xmlns:a16="http://schemas.microsoft.com/office/drawing/2014/main" id="{4A04390B-0219-084D-BCF7-D383018E6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21">
              <a:extLst>
                <a:ext uri="{FF2B5EF4-FFF2-40B4-BE49-F238E27FC236}">
                  <a16:creationId xmlns:a16="http://schemas.microsoft.com/office/drawing/2014/main" id="{130D7A86-902D-DC4E-B295-8A60C839AA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22">
              <a:extLst>
                <a:ext uri="{FF2B5EF4-FFF2-40B4-BE49-F238E27FC236}">
                  <a16:creationId xmlns:a16="http://schemas.microsoft.com/office/drawing/2014/main" id="{DD951F8A-D16C-204E-9264-7DAB040602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23">
              <a:extLst>
                <a:ext uri="{FF2B5EF4-FFF2-40B4-BE49-F238E27FC236}">
                  <a16:creationId xmlns:a16="http://schemas.microsoft.com/office/drawing/2014/main" id="{F50A5756-FED1-D749-8B4C-99C8DDB13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4">
              <a:extLst>
                <a:ext uri="{FF2B5EF4-FFF2-40B4-BE49-F238E27FC236}">
                  <a16:creationId xmlns:a16="http://schemas.microsoft.com/office/drawing/2014/main" id="{C5131190-EFA5-554A-A132-03C6087FB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5">
              <a:extLst>
                <a:ext uri="{FF2B5EF4-FFF2-40B4-BE49-F238E27FC236}">
                  <a16:creationId xmlns:a16="http://schemas.microsoft.com/office/drawing/2014/main" id="{20A4E2F8-5485-0946-8A7A-A66F0ACBD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6">
              <a:extLst>
                <a:ext uri="{FF2B5EF4-FFF2-40B4-BE49-F238E27FC236}">
                  <a16:creationId xmlns:a16="http://schemas.microsoft.com/office/drawing/2014/main" id="{6BC60F97-C104-234E-BB65-72F1CB197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7">
              <a:extLst>
                <a:ext uri="{FF2B5EF4-FFF2-40B4-BE49-F238E27FC236}">
                  <a16:creationId xmlns:a16="http://schemas.microsoft.com/office/drawing/2014/main" id="{CBAE46B5-D7AB-AA4F-86CC-B4F60627CC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8">
              <a:extLst>
                <a:ext uri="{FF2B5EF4-FFF2-40B4-BE49-F238E27FC236}">
                  <a16:creationId xmlns:a16="http://schemas.microsoft.com/office/drawing/2014/main" id="{050EF306-D653-EE41-9A46-914F65E2E7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9">
              <a:extLst>
                <a:ext uri="{FF2B5EF4-FFF2-40B4-BE49-F238E27FC236}">
                  <a16:creationId xmlns:a16="http://schemas.microsoft.com/office/drawing/2014/main" id="{451D7216-67A5-A64F-9CDB-6B926AD36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0" name="Group 29">
            <a:extLst>
              <a:ext uri="{FF2B5EF4-FFF2-40B4-BE49-F238E27FC236}">
                <a16:creationId xmlns:a16="http://schemas.microsoft.com/office/drawing/2014/main" id="{19DEFD1A-2A00-3148-881D-B7F0F89FDB42}"/>
              </a:ext>
            </a:extLst>
          </p:cNvPr>
          <p:cNvGrpSpPr>
            <a:grpSpLocks/>
          </p:cNvGrpSpPr>
          <p:nvPr/>
        </p:nvGrpSpPr>
        <p:grpSpPr bwMode="auto">
          <a:xfrm>
            <a:off x="5579092" y="4975242"/>
            <a:ext cx="287338" cy="790575"/>
            <a:chOff x="528" y="240"/>
            <a:chExt cx="181" cy="498"/>
          </a:xfrm>
        </p:grpSpPr>
        <p:sp>
          <p:nvSpPr>
            <p:cNvPr id="171" name="Line 30">
              <a:extLst>
                <a:ext uri="{FF2B5EF4-FFF2-40B4-BE49-F238E27FC236}">
                  <a16:creationId xmlns:a16="http://schemas.microsoft.com/office/drawing/2014/main" id="{1D58E12D-216B-5441-8054-D4059ADDF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31">
              <a:extLst>
                <a:ext uri="{FF2B5EF4-FFF2-40B4-BE49-F238E27FC236}">
                  <a16:creationId xmlns:a16="http://schemas.microsoft.com/office/drawing/2014/main" id="{653785F1-616B-9E46-BA46-3270BCC52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F88FD436-CC7A-E641-A35A-4AA229C86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" name="Group 170">
            <a:extLst>
              <a:ext uri="{FF2B5EF4-FFF2-40B4-BE49-F238E27FC236}">
                <a16:creationId xmlns:a16="http://schemas.microsoft.com/office/drawing/2014/main" id="{A659B317-F42E-F34F-AA79-6DC6B90AD393}"/>
              </a:ext>
            </a:extLst>
          </p:cNvPr>
          <p:cNvGrpSpPr>
            <a:grpSpLocks/>
          </p:cNvGrpSpPr>
          <p:nvPr/>
        </p:nvGrpSpPr>
        <p:grpSpPr bwMode="auto">
          <a:xfrm>
            <a:off x="2415405" y="4817469"/>
            <a:ext cx="288925" cy="787400"/>
            <a:chOff x="1008" y="2592"/>
            <a:chExt cx="182" cy="496"/>
          </a:xfrm>
        </p:grpSpPr>
        <p:sp>
          <p:nvSpPr>
            <p:cNvPr id="175" name="Line 171">
              <a:extLst>
                <a:ext uri="{FF2B5EF4-FFF2-40B4-BE49-F238E27FC236}">
                  <a16:creationId xmlns:a16="http://schemas.microsoft.com/office/drawing/2014/main" id="{95674290-DCB9-F745-BFD3-949E8BCBD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172">
              <a:extLst>
                <a:ext uri="{FF2B5EF4-FFF2-40B4-BE49-F238E27FC236}">
                  <a16:creationId xmlns:a16="http://schemas.microsoft.com/office/drawing/2014/main" id="{F3858311-1B05-C64C-976F-90AD3571D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7" name="Group 173">
              <a:extLst>
                <a:ext uri="{FF2B5EF4-FFF2-40B4-BE49-F238E27FC236}">
                  <a16:creationId xmlns:a16="http://schemas.microsoft.com/office/drawing/2014/main" id="{9FF6DB73-1A07-0D4E-9B78-4EB82E65F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78" name="Freeform 174">
                <a:extLst>
                  <a:ext uri="{FF2B5EF4-FFF2-40B4-BE49-F238E27FC236}">
                    <a16:creationId xmlns:a16="http://schemas.microsoft.com/office/drawing/2014/main" id="{C5BC4BE5-A8E5-AA4F-A136-6EDDC8616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175">
                <a:extLst>
                  <a:ext uri="{FF2B5EF4-FFF2-40B4-BE49-F238E27FC236}">
                    <a16:creationId xmlns:a16="http://schemas.microsoft.com/office/drawing/2014/main" id="{0A592B84-F258-C743-B0F0-0093BAC16B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0" name="Group 170">
            <a:extLst>
              <a:ext uri="{FF2B5EF4-FFF2-40B4-BE49-F238E27FC236}">
                <a16:creationId xmlns:a16="http://schemas.microsoft.com/office/drawing/2014/main" id="{23A99155-C411-B040-A631-16CC3D684122}"/>
              </a:ext>
            </a:extLst>
          </p:cNvPr>
          <p:cNvGrpSpPr>
            <a:grpSpLocks/>
          </p:cNvGrpSpPr>
          <p:nvPr/>
        </p:nvGrpSpPr>
        <p:grpSpPr bwMode="auto">
          <a:xfrm>
            <a:off x="5174954" y="4812723"/>
            <a:ext cx="288925" cy="787400"/>
            <a:chOff x="1008" y="2592"/>
            <a:chExt cx="182" cy="496"/>
          </a:xfrm>
        </p:grpSpPr>
        <p:sp>
          <p:nvSpPr>
            <p:cNvPr id="181" name="Line 171">
              <a:extLst>
                <a:ext uri="{FF2B5EF4-FFF2-40B4-BE49-F238E27FC236}">
                  <a16:creationId xmlns:a16="http://schemas.microsoft.com/office/drawing/2014/main" id="{B6A577E4-4538-394C-96DA-D841898C5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172">
              <a:extLst>
                <a:ext uri="{FF2B5EF4-FFF2-40B4-BE49-F238E27FC236}">
                  <a16:creationId xmlns:a16="http://schemas.microsoft.com/office/drawing/2014/main" id="{2B54888D-290F-F745-82BC-D51F9724D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3" name="Group 173">
              <a:extLst>
                <a:ext uri="{FF2B5EF4-FFF2-40B4-BE49-F238E27FC236}">
                  <a16:creationId xmlns:a16="http://schemas.microsoft.com/office/drawing/2014/main" id="{8BAB539C-B965-DF4F-A2DD-020E14871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84" name="Freeform 174">
                <a:extLst>
                  <a:ext uri="{FF2B5EF4-FFF2-40B4-BE49-F238E27FC236}">
                    <a16:creationId xmlns:a16="http://schemas.microsoft.com/office/drawing/2014/main" id="{E7C94C06-7FDF-C143-940C-03EE247DB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175">
                <a:extLst>
                  <a:ext uri="{FF2B5EF4-FFF2-40B4-BE49-F238E27FC236}">
                    <a16:creationId xmlns:a16="http://schemas.microsoft.com/office/drawing/2014/main" id="{D508F038-41C2-4148-A151-016FF5893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134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173</cp:revision>
  <dcterms:created xsi:type="dcterms:W3CDTF">2002-08-21T12:11:08Z</dcterms:created>
  <dcterms:modified xsi:type="dcterms:W3CDTF">2019-09-06T03:18:28Z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