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8"/>
    <p:restoredTop sz="94041" autoAdjust="0"/>
  </p:normalViewPr>
  <p:slideViewPr>
    <p:cSldViewPr>
      <p:cViewPr varScale="1">
        <p:scale>
          <a:sx n="125" d="100"/>
          <a:sy n="125" d="100"/>
        </p:scale>
        <p:origin x="5592" y="16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1/28/21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4751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8643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332613468"/>
              </p:ext>
            </p:extLst>
          </p:nvPr>
        </p:nvGraphicFramePr>
        <p:xfrm>
          <a:off x="152400" y="152400"/>
          <a:ext cx="7010400" cy="390144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Paul Bunyan Rifle &amp; Sportsman’s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2: Airport 2020</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Who’s Bag Claim-</a:t>
                      </a:r>
                      <a:r>
                        <a:rPr kumimoji="0" lang="en-US" sz="1200" b="1" i="0" u="none" strike="noStrike" kern="1200" cap="none" normalizeH="0" baseline="0" dirty="0" err="1">
                          <a:ln>
                            <a:noFill/>
                          </a:ln>
                          <a:solidFill>
                            <a:schemeClr val="tx1"/>
                          </a:solidFill>
                          <a:effectLst/>
                          <a:latin typeface="Arial" charset="0"/>
                          <a:ea typeface="+mn-ea"/>
                          <a:cs typeface="+mn-cs"/>
                        </a:rPr>
                        <a:t>ing</a:t>
                      </a:r>
                      <a:r>
                        <a:rPr kumimoji="0" lang="en-US" sz="1200" b="1" i="0" u="none" strike="noStrike" kern="1200" cap="none" normalizeH="0" baseline="0" dirty="0">
                          <a:ln>
                            <a:noFill/>
                          </a:ln>
                          <a:solidFill>
                            <a:schemeClr val="tx1"/>
                          </a:solidFill>
                          <a:effectLst/>
                          <a:latin typeface="Arial" charset="0"/>
                          <a:ea typeface="+mn-ea"/>
                          <a:cs typeface="+mn-cs"/>
                        </a:rPr>
                        <a:t> My Heart?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 life saving human heart is in the cooler and you are watching to bag carousel rotating round and round, anxiously awaiting its arrival! There it is! Just as you are retrieving it an armed group of anti-medical science militiamen arrive and start shooting. Protect your heart, self and the innocent travelers!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position,  holding box with both hands: PCC strong hand on box, the other supporting gun pointed at cone. Gun loaded to division capacity.</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40007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signal engage all targets from available points of cover.</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A948576-B05A-4C6A-9CC7-F2DC7E730FE5}"/>
              </a:ext>
            </a:extLst>
          </p:cNvPr>
          <p:cNvSpPr txBox="1"/>
          <p:nvPr/>
        </p:nvSpPr>
        <p:spPr>
          <a:xfrm>
            <a:off x="2758023" y="6026270"/>
            <a:ext cx="533400" cy="369332"/>
          </a:xfrm>
          <a:prstGeom prst="rect">
            <a:avLst/>
          </a:prstGeom>
          <a:noFill/>
          <a:effectLst/>
        </p:spPr>
        <p:txBody>
          <a:bodyPr wrap="square" rtlCol="0">
            <a:spAutoFit/>
          </a:bodyPr>
          <a:lstStyle/>
          <a:p>
            <a:r>
              <a:rPr lang="en-US" b="1" dirty="0"/>
              <a:t>P4</a:t>
            </a:r>
          </a:p>
        </p:txBody>
      </p:sp>
      <p:sp>
        <p:nvSpPr>
          <p:cNvPr id="19" name="TextBox 18">
            <a:extLst>
              <a:ext uri="{FF2B5EF4-FFF2-40B4-BE49-F238E27FC236}">
                <a16:creationId xmlns:a16="http://schemas.microsoft.com/office/drawing/2014/main" id="{4266249C-1B3D-4B4F-8013-2A8ADC415A59}"/>
              </a:ext>
            </a:extLst>
          </p:cNvPr>
          <p:cNvSpPr txBox="1"/>
          <p:nvPr/>
        </p:nvSpPr>
        <p:spPr>
          <a:xfrm>
            <a:off x="122897" y="6280271"/>
            <a:ext cx="533400" cy="369332"/>
          </a:xfrm>
          <a:prstGeom prst="rect">
            <a:avLst/>
          </a:prstGeom>
          <a:noFill/>
        </p:spPr>
        <p:txBody>
          <a:bodyPr wrap="square" rtlCol="0">
            <a:spAutoFit/>
          </a:bodyPr>
          <a:lstStyle/>
          <a:p>
            <a:r>
              <a:rPr lang="en-US" b="1" dirty="0"/>
              <a:t>T1</a:t>
            </a:r>
          </a:p>
        </p:txBody>
      </p:sp>
      <p:sp>
        <p:nvSpPr>
          <p:cNvPr id="28" name="TextBox 27">
            <a:extLst>
              <a:ext uri="{FF2B5EF4-FFF2-40B4-BE49-F238E27FC236}">
                <a16:creationId xmlns:a16="http://schemas.microsoft.com/office/drawing/2014/main" id="{9144F009-B67D-480B-B0F2-1D58D8B4403F}"/>
              </a:ext>
            </a:extLst>
          </p:cNvPr>
          <p:cNvSpPr txBox="1"/>
          <p:nvPr/>
        </p:nvSpPr>
        <p:spPr>
          <a:xfrm>
            <a:off x="5462127" y="6671982"/>
            <a:ext cx="533400" cy="369332"/>
          </a:xfrm>
          <a:prstGeom prst="rect">
            <a:avLst/>
          </a:prstGeom>
          <a:noFill/>
          <a:effectLst/>
        </p:spPr>
        <p:txBody>
          <a:bodyPr wrap="square" rtlCol="0">
            <a:spAutoFit/>
          </a:bodyPr>
          <a:lstStyle/>
          <a:p>
            <a:r>
              <a:rPr lang="en-US" b="1" dirty="0"/>
              <a:t>P1</a:t>
            </a:r>
          </a:p>
        </p:txBody>
      </p:sp>
      <p:cxnSp>
        <p:nvCxnSpPr>
          <p:cNvPr id="33" name="Straight Connector 32">
            <a:extLst>
              <a:ext uri="{FF2B5EF4-FFF2-40B4-BE49-F238E27FC236}">
                <a16:creationId xmlns:a16="http://schemas.microsoft.com/office/drawing/2014/main" id="{577F812A-C228-448C-8F31-7C64269C8964}"/>
              </a:ext>
            </a:extLst>
          </p:cNvPr>
          <p:cNvCxnSpPr>
            <a:cxnSpLocks/>
          </p:cNvCxnSpPr>
          <p:nvPr/>
        </p:nvCxnSpPr>
        <p:spPr>
          <a:xfrm flipH="1" flipV="1">
            <a:off x="5410097" y="6706288"/>
            <a:ext cx="236220" cy="60851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B2BB537-10E9-443F-8888-5E192068E64E}"/>
              </a:ext>
            </a:extLst>
          </p:cNvPr>
          <p:cNvCxnSpPr>
            <a:cxnSpLocks/>
          </p:cNvCxnSpPr>
          <p:nvPr/>
        </p:nvCxnSpPr>
        <p:spPr>
          <a:xfrm>
            <a:off x="4246794" y="6050928"/>
            <a:ext cx="373064" cy="57803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C19BEE0-DC80-4434-B6AB-1878C472CEC7}"/>
              </a:ext>
            </a:extLst>
          </p:cNvPr>
          <p:cNvSpPr txBox="1"/>
          <p:nvPr/>
        </p:nvSpPr>
        <p:spPr>
          <a:xfrm>
            <a:off x="122897" y="5305009"/>
            <a:ext cx="533400" cy="369332"/>
          </a:xfrm>
          <a:prstGeom prst="rect">
            <a:avLst/>
          </a:prstGeom>
          <a:noFill/>
        </p:spPr>
        <p:txBody>
          <a:bodyPr wrap="square" rtlCol="0">
            <a:spAutoFit/>
          </a:bodyPr>
          <a:lstStyle/>
          <a:p>
            <a:r>
              <a:rPr lang="en-US" b="1" dirty="0"/>
              <a:t>T2</a:t>
            </a:r>
          </a:p>
        </p:txBody>
      </p:sp>
      <p:sp>
        <p:nvSpPr>
          <p:cNvPr id="38" name="TextBox 37">
            <a:extLst>
              <a:ext uri="{FF2B5EF4-FFF2-40B4-BE49-F238E27FC236}">
                <a16:creationId xmlns:a16="http://schemas.microsoft.com/office/drawing/2014/main" id="{A4CA73BE-E99F-4DEF-A722-4EEC5ACF9665}"/>
              </a:ext>
            </a:extLst>
          </p:cNvPr>
          <p:cNvSpPr txBox="1"/>
          <p:nvPr/>
        </p:nvSpPr>
        <p:spPr>
          <a:xfrm>
            <a:off x="595345" y="4427775"/>
            <a:ext cx="533400" cy="369332"/>
          </a:xfrm>
          <a:prstGeom prst="rect">
            <a:avLst/>
          </a:prstGeom>
          <a:noFill/>
        </p:spPr>
        <p:txBody>
          <a:bodyPr wrap="square" rtlCol="0">
            <a:spAutoFit/>
          </a:bodyPr>
          <a:lstStyle/>
          <a:p>
            <a:r>
              <a:rPr lang="en-US" b="1" dirty="0"/>
              <a:t>T3</a:t>
            </a:r>
          </a:p>
        </p:txBody>
      </p:sp>
      <p:sp>
        <p:nvSpPr>
          <p:cNvPr id="39" name="TextBox 38">
            <a:extLst>
              <a:ext uri="{FF2B5EF4-FFF2-40B4-BE49-F238E27FC236}">
                <a16:creationId xmlns:a16="http://schemas.microsoft.com/office/drawing/2014/main" id="{09C4594E-7D39-4EB8-B92A-802976F73475}"/>
              </a:ext>
            </a:extLst>
          </p:cNvPr>
          <p:cNvSpPr txBox="1"/>
          <p:nvPr/>
        </p:nvSpPr>
        <p:spPr>
          <a:xfrm>
            <a:off x="1926754" y="4172064"/>
            <a:ext cx="533400" cy="369332"/>
          </a:xfrm>
          <a:prstGeom prst="rect">
            <a:avLst/>
          </a:prstGeom>
          <a:noFill/>
        </p:spPr>
        <p:txBody>
          <a:bodyPr wrap="square" rtlCol="0">
            <a:spAutoFit/>
          </a:bodyPr>
          <a:lstStyle/>
          <a:p>
            <a:r>
              <a:rPr lang="en-US" b="1" dirty="0"/>
              <a:t>T4</a:t>
            </a:r>
          </a:p>
        </p:txBody>
      </p:sp>
      <p:sp>
        <p:nvSpPr>
          <p:cNvPr id="40" name="TextBox 39">
            <a:extLst>
              <a:ext uri="{FF2B5EF4-FFF2-40B4-BE49-F238E27FC236}">
                <a16:creationId xmlns:a16="http://schemas.microsoft.com/office/drawing/2014/main" id="{9FAB6583-7DF6-4EE3-AC14-01E88EDFCF19}"/>
              </a:ext>
            </a:extLst>
          </p:cNvPr>
          <p:cNvSpPr txBox="1"/>
          <p:nvPr/>
        </p:nvSpPr>
        <p:spPr>
          <a:xfrm>
            <a:off x="3525580" y="4109136"/>
            <a:ext cx="533400" cy="369332"/>
          </a:xfrm>
          <a:prstGeom prst="rect">
            <a:avLst/>
          </a:prstGeom>
          <a:noFill/>
        </p:spPr>
        <p:txBody>
          <a:bodyPr wrap="square" rtlCol="0">
            <a:spAutoFit/>
          </a:bodyPr>
          <a:lstStyle/>
          <a:p>
            <a:r>
              <a:rPr lang="en-US" b="1" dirty="0"/>
              <a:t>T5</a:t>
            </a:r>
          </a:p>
        </p:txBody>
      </p:sp>
      <p:sp>
        <p:nvSpPr>
          <p:cNvPr id="41" name="TextBox 40">
            <a:extLst>
              <a:ext uri="{FF2B5EF4-FFF2-40B4-BE49-F238E27FC236}">
                <a16:creationId xmlns:a16="http://schemas.microsoft.com/office/drawing/2014/main" id="{49BB8312-473B-476D-BB7C-C2FDF0F51E97}"/>
              </a:ext>
            </a:extLst>
          </p:cNvPr>
          <p:cNvSpPr txBox="1"/>
          <p:nvPr/>
        </p:nvSpPr>
        <p:spPr>
          <a:xfrm>
            <a:off x="4132609" y="4096448"/>
            <a:ext cx="533400" cy="369332"/>
          </a:xfrm>
          <a:prstGeom prst="rect">
            <a:avLst/>
          </a:prstGeom>
          <a:noFill/>
        </p:spPr>
        <p:txBody>
          <a:bodyPr wrap="square" rtlCol="0">
            <a:spAutoFit/>
          </a:bodyPr>
          <a:lstStyle/>
          <a:p>
            <a:r>
              <a:rPr lang="en-US" b="1" dirty="0"/>
              <a:t>T6</a:t>
            </a:r>
          </a:p>
        </p:txBody>
      </p:sp>
      <p:sp>
        <p:nvSpPr>
          <p:cNvPr id="42" name="TextBox 41">
            <a:extLst>
              <a:ext uri="{FF2B5EF4-FFF2-40B4-BE49-F238E27FC236}">
                <a16:creationId xmlns:a16="http://schemas.microsoft.com/office/drawing/2014/main" id="{5248CB62-3491-49D3-8984-E51FC288F44D}"/>
              </a:ext>
            </a:extLst>
          </p:cNvPr>
          <p:cNvSpPr txBox="1"/>
          <p:nvPr/>
        </p:nvSpPr>
        <p:spPr>
          <a:xfrm>
            <a:off x="4939005" y="4149782"/>
            <a:ext cx="533400" cy="369332"/>
          </a:xfrm>
          <a:prstGeom prst="rect">
            <a:avLst/>
          </a:prstGeom>
          <a:noFill/>
        </p:spPr>
        <p:txBody>
          <a:bodyPr wrap="square" rtlCol="0">
            <a:spAutoFit/>
          </a:bodyPr>
          <a:lstStyle/>
          <a:p>
            <a:r>
              <a:rPr lang="en-US" b="1" dirty="0"/>
              <a:t>T7</a:t>
            </a:r>
          </a:p>
        </p:txBody>
      </p:sp>
      <p:sp>
        <p:nvSpPr>
          <p:cNvPr id="43" name="TextBox 42">
            <a:extLst>
              <a:ext uri="{FF2B5EF4-FFF2-40B4-BE49-F238E27FC236}">
                <a16:creationId xmlns:a16="http://schemas.microsoft.com/office/drawing/2014/main" id="{516D4DE2-07B1-4954-AC3D-0F43CB88A535}"/>
              </a:ext>
            </a:extLst>
          </p:cNvPr>
          <p:cNvSpPr txBox="1"/>
          <p:nvPr/>
        </p:nvSpPr>
        <p:spPr>
          <a:xfrm>
            <a:off x="6502688" y="4143716"/>
            <a:ext cx="533400" cy="369332"/>
          </a:xfrm>
          <a:prstGeom prst="rect">
            <a:avLst/>
          </a:prstGeom>
          <a:noFill/>
        </p:spPr>
        <p:txBody>
          <a:bodyPr wrap="square" rtlCol="0">
            <a:spAutoFit/>
          </a:bodyPr>
          <a:lstStyle/>
          <a:p>
            <a:r>
              <a:rPr lang="en-US" b="1" dirty="0"/>
              <a:t>T8</a:t>
            </a:r>
          </a:p>
        </p:txBody>
      </p:sp>
      <p:sp>
        <p:nvSpPr>
          <p:cNvPr id="44" name="TextBox 43">
            <a:extLst>
              <a:ext uri="{FF2B5EF4-FFF2-40B4-BE49-F238E27FC236}">
                <a16:creationId xmlns:a16="http://schemas.microsoft.com/office/drawing/2014/main" id="{9D53D8F7-0B88-44A0-9B59-52123A0DD4A9}"/>
              </a:ext>
            </a:extLst>
          </p:cNvPr>
          <p:cNvSpPr txBox="1"/>
          <p:nvPr/>
        </p:nvSpPr>
        <p:spPr>
          <a:xfrm>
            <a:off x="6596851" y="5444289"/>
            <a:ext cx="533400" cy="369332"/>
          </a:xfrm>
          <a:prstGeom prst="rect">
            <a:avLst/>
          </a:prstGeom>
          <a:noFill/>
        </p:spPr>
        <p:txBody>
          <a:bodyPr wrap="square" rtlCol="0">
            <a:spAutoFit/>
          </a:bodyPr>
          <a:lstStyle/>
          <a:p>
            <a:r>
              <a:rPr lang="en-US" b="1" dirty="0"/>
              <a:t>T9</a:t>
            </a:r>
          </a:p>
        </p:txBody>
      </p:sp>
      <p:grpSp>
        <p:nvGrpSpPr>
          <p:cNvPr id="3" name="Group 2">
            <a:extLst>
              <a:ext uri="{FF2B5EF4-FFF2-40B4-BE49-F238E27FC236}">
                <a16:creationId xmlns:a16="http://schemas.microsoft.com/office/drawing/2014/main" id="{1240FC6F-EEBF-4376-AC5A-4AD472AA31D7}"/>
              </a:ext>
            </a:extLst>
          </p:cNvPr>
          <p:cNvGrpSpPr/>
          <p:nvPr/>
        </p:nvGrpSpPr>
        <p:grpSpPr>
          <a:xfrm>
            <a:off x="6351230" y="8975138"/>
            <a:ext cx="796152" cy="402545"/>
            <a:chOff x="3139196" y="8428439"/>
            <a:chExt cx="1292183" cy="272478"/>
          </a:xfrm>
        </p:grpSpPr>
        <p:cxnSp>
          <p:nvCxnSpPr>
            <p:cNvPr id="46" name="Straight Connector 45">
              <a:extLst>
                <a:ext uri="{FF2B5EF4-FFF2-40B4-BE49-F238E27FC236}">
                  <a16:creationId xmlns:a16="http://schemas.microsoft.com/office/drawing/2014/main" id="{92E1243C-68B4-4ED8-879E-8CA83CFD65E9}"/>
                </a:ext>
              </a:extLst>
            </p:cNvPr>
            <p:cNvCxnSpPr>
              <a:cxnSpLocks/>
            </p:cNvCxnSpPr>
            <p:nvPr/>
          </p:nvCxnSpPr>
          <p:spPr>
            <a:xfrm flipV="1">
              <a:off x="3139196" y="8428439"/>
              <a:ext cx="962441" cy="967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C4882380-237C-4F38-B85F-DAAFD46A40CD}"/>
                </a:ext>
              </a:extLst>
            </p:cNvPr>
            <p:cNvSpPr txBox="1"/>
            <p:nvPr/>
          </p:nvSpPr>
          <p:spPr>
            <a:xfrm>
              <a:off x="3303801" y="8450920"/>
              <a:ext cx="1127578" cy="249997"/>
            </a:xfrm>
            <a:prstGeom prst="rect">
              <a:avLst/>
            </a:prstGeom>
            <a:noFill/>
            <a:effectLst/>
          </p:spPr>
          <p:txBody>
            <a:bodyPr wrap="square" rtlCol="0">
              <a:spAutoFit/>
            </a:bodyPr>
            <a:lstStyle/>
            <a:p>
              <a:r>
                <a:rPr lang="en-US" b="1" dirty="0"/>
                <a:t>SP</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152400"/>
            <a:ext cx="973490" cy="973490"/>
          </a:xfrm>
          <a:prstGeom prst="rect">
            <a:avLst/>
          </a:prstGeom>
        </p:spPr>
      </p:pic>
      <p:grpSp>
        <p:nvGrpSpPr>
          <p:cNvPr id="122" name="Group 29"/>
          <p:cNvGrpSpPr>
            <a:grpSpLocks/>
          </p:cNvGrpSpPr>
          <p:nvPr/>
        </p:nvGrpSpPr>
        <p:grpSpPr bwMode="auto">
          <a:xfrm>
            <a:off x="3219509" y="4177982"/>
            <a:ext cx="287338" cy="790575"/>
            <a:chOff x="528" y="240"/>
            <a:chExt cx="181" cy="498"/>
          </a:xfrm>
        </p:grpSpPr>
        <p:sp>
          <p:nvSpPr>
            <p:cNvPr id="123"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6" name="Group 292"/>
          <p:cNvGrpSpPr>
            <a:grpSpLocks/>
          </p:cNvGrpSpPr>
          <p:nvPr/>
        </p:nvGrpSpPr>
        <p:grpSpPr bwMode="auto">
          <a:xfrm flipH="1">
            <a:off x="489972" y="5580478"/>
            <a:ext cx="222250" cy="858838"/>
            <a:chOff x="384" y="816"/>
            <a:chExt cx="140" cy="541"/>
          </a:xfrm>
        </p:grpSpPr>
        <p:sp>
          <p:nvSpPr>
            <p:cNvPr id="127"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9"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30" name="Group 288"/>
          <p:cNvGrpSpPr>
            <a:grpSpLocks/>
          </p:cNvGrpSpPr>
          <p:nvPr/>
        </p:nvGrpSpPr>
        <p:grpSpPr bwMode="auto">
          <a:xfrm>
            <a:off x="6240105" y="4109136"/>
            <a:ext cx="222250" cy="858838"/>
            <a:chOff x="384" y="816"/>
            <a:chExt cx="140" cy="541"/>
          </a:xfrm>
        </p:grpSpPr>
        <p:sp>
          <p:nvSpPr>
            <p:cNvPr id="131"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pic>
        <p:nvPicPr>
          <p:cNvPr id="134" name="Picture 3" descr="noshoot.wmf                                                    0002D9DDMac                            BE1A7C8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299" y="4813458"/>
            <a:ext cx="25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4" descr="noshoot2.wmf                                                   0002D9DDMac                            BE1A7C8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55" y="6273762"/>
            <a:ext cx="2286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2" descr="NSF.wmf                                                        00000002mwm wip2                       7A73D7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4373" y="4513461"/>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7" name="Group 29"/>
          <p:cNvGrpSpPr>
            <a:grpSpLocks/>
          </p:cNvGrpSpPr>
          <p:nvPr/>
        </p:nvGrpSpPr>
        <p:grpSpPr bwMode="auto">
          <a:xfrm>
            <a:off x="3973895" y="4263997"/>
            <a:ext cx="287338" cy="790575"/>
            <a:chOff x="528" y="240"/>
            <a:chExt cx="181" cy="498"/>
          </a:xfrm>
        </p:grpSpPr>
        <p:sp>
          <p:nvSpPr>
            <p:cNvPr id="138"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41" name="Group 29"/>
          <p:cNvGrpSpPr>
            <a:grpSpLocks/>
          </p:cNvGrpSpPr>
          <p:nvPr/>
        </p:nvGrpSpPr>
        <p:grpSpPr bwMode="auto">
          <a:xfrm>
            <a:off x="4660881" y="4210996"/>
            <a:ext cx="287338" cy="790575"/>
            <a:chOff x="528" y="240"/>
            <a:chExt cx="181" cy="498"/>
          </a:xfrm>
        </p:grpSpPr>
        <p:sp>
          <p:nvSpPr>
            <p:cNvPr id="142"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45" name="Group 292"/>
          <p:cNvGrpSpPr>
            <a:grpSpLocks/>
          </p:cNvGrpSpPr>
          <p:nvPr/>
        </p:nvGrpSpPr>
        <p:grpSpPr bwMode="auto">
          <a:xfrm flipH="1">
            <a:off x="272113" y="6589516"/>
            <a:ext cx="222250" cy="858838"/>
            <a:chOff x="384" y="816"/>
            <a:chExt cx="140" cy="541"/>
          </a:xfrm>
        </p:grpSpPr>
        <p:sp>
          <p:nvSpPr>
            <p:cNvPr id="146"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49" name="Group 292"/>
          <p:cNvGrpSpPr>
            <a:grpSpLocks/>
          </p:cNvGrpSpPr>
          <p:nvPr/>
        </p:nvGrpSpPr>
        <p:grpSpPr bwMode="auto">
          <a:xfrm flipH="1">
            <a:off x="924460" y="4664233"/>
            <a:ext cx="222250" cy="858838"/>
            <a:chOff x="384" y="816"/>
            <a:chExt cx="140" cy="541"/>
          </a:xfrm>
        </p:grpSpPr>
        <p:sp>
          <p:nvSpPr>
            <p:cNvPr id="150"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57" name="Group 288"/>
          <p:cNvGrpSpPr>
            <a:grpSpLocks/>
          </p:cNvGrpSpPr>
          <p:nvPr/>
        </p:nvGrpSpPr>
        <p:grpSpPr bwMode="auto">
          <a:xfrm>
            <a:off x="6721968" y="4664233"/>
            <a:ext cx="222250" cy="858838"/>
            <a:chOff x="384" y="816"/>
            <a:chExt cx="140" cy="541"/>
          </a:xfrm>
        </p:grpSpPr>
        <p:sp>
          <p:nvSpPr>
            <p:cNvPr id="158"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9"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67" name="Rectangle 49"/>
          <p:cNvSpPr>
            <a:spLocks noChangeArrowheads="1"/>
          </p:cNvSpPr>
          <p:nvPr/>
        </p:nvSpPr>
        <p:spPr bwMode="auto">
          <a:xfrm rot="16200000">
            <a:off x="15316" y="6049945"/>
            <a:ext cx="3028816" cy="338990"/>
          </a:xfrm>
          <a:prstGeom prst="rect">
            <a:avLst/>
          </a:prstGeom>
          <a:solidFill>
            <a:srgbClr val="4ADC93"/>
          </a:solidFill>
          <a:ln w="0">
            <a:solidFill>
              <a:srgbClr val="4ADC93"/>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68" name="Group 29"/>
          <p:cNvGrpSpPr>
            <a:grpSpLocks/>
          </p:cNvGrpSpPr>
          <p:nvPr/>
        </p:nvGrpSpPr>
        <p:grpSpPr bwMode="auto">
          <a:xfrm>
            <a:off x="2314423" y="4338796"/>
            <a:ext cx="287338" cy="790575"/>
            <a:chOff x="528" y="240"/>
            <a:chExt cx="181" cy="498"/>
          </a:xfrm>
        </p:grpSpPr>
        <p:sp>
          <p:nvSpPr>
            <p:cNvPr id="169"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93" name="Rectangle 49"/>
          <p:cNvSpPr>
            <a:spLocks noChangeArrowheads="1"/>
          </p:cNvSpPr>
          <p:nvPr/>
        </p:nvSpPr>
        <p:spPr bwMode="auto">
          <a:xfrm rot="16200000">
            <a:off x="6123507" y="5611293"/>
            <a:ext cx="234368" cy="1813382"/>
          </a:xfrm>
          <a:prstGeom prst="rect">
            <a:avLst/>
          </a:prstGeom>
          <a:solidFill>
            <a:srgbClr val="4ADC93"/>
          </a:solidFill>
          <a:ln w="0">
            <a:solidFill>
              <a:srgbClr val="4ADC93"/>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4" name="Rectangle 49"/>
          <p:cNvSpPr>
            <a:spLocks noChangeArrowheads="1"/>
          </p:cNvSpPr>
          <p:nvPr/>
        </p:nvSpPr>
        <p:spPr bwMode="auto">
          <a:xfrm rot="16200000">
            <a:off x="3737949" y="4353934"/>
            <a:ext cx="312802" cy="2879300"/>
          </a:xfrm>
          <a:prstGeom prst="rect">
            <a:avLst/>
          </a:prstGeom>
          <a:solidFill>
            <a:srgbClr val="4ADC93"/>
          </a:solidFill>
          <a:ln w="0">
            <a:solidFill>
              <a:srgbClr val="4ADC93"/>
            </a:solidFill>
            <a:miter lim="800000"/>
            <a:headEnd/>
            <a:tailEnd/>
          </a:ln>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7" name="AutoShape 28"/>
          <p:cNvSpPr>
            <a:spLocks noChangeArrowheads="1"/>
          </p:cNvSpPr>
          <p:nvPr/>
        </p:nvSpPr>
        <p:spPr bwMode="auto">
          <a:xfrm>
            <a:off x="4291395" y="5058033"/>
            <a:ext cx="323850" cy="568325"/>
          </a:xfrm>
          <a:prstGeom prst="can">
            <a:avLst>
              <a:gd name="adj" fmla="val 43873"/>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8" name="AutoShape 28"/>
          <p:cNvSpPr>
            <a:spLocks noChangeArrowheads="1"/>
          </p:cNvSpPr>
          <p:nvPr/>
        </p:nvSpPr>
        <p:spPr bwMode="auto">
          <a:xfrm>
            <a:off x="4305013" y="4500721"/>
            <a:ext cx="323850" cy="568325"/>
          </a:xfrm>
          <a:prstGeom prst="can">
            <a:avLst>
              <a:gd name="adj" fmla="val 43873"/>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 name="Action Button: Custom 6">
            <a:hlinkClick r:id="" action="ppaction://noaction" highlightClick="1"/>
          </p:cNvPr>
          <p:cNvSpPr/>
          <p:nvPr/>
        </p:nvSpPr>
        <p:spPr>
          <a:xfrm>
            <a:off x="3733800" y="5649515"/>
            <a:ext cx="514733" cy="251193"/>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AB2BB537-10E9-443F-8888-5E192068E64E}"/>
              </a:ext>
            </a:extLst>
          </p:cNvPr>
          <p:cNvCxnSpPr>
            <a:cxnSpLocks/>
          </p:cNvCxnSpPr>
          <p:nvPr/>
        </p:nvCxnSpPr>
        <p:spPr>
          <a:xfrm flipH="1">
            <a:off x="5029200" y="5969616"/>
            <a:ext cx="224118" cy="48817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AB2BB537-10E9-443F-8888-5E192068E64E}"/>
              </a:ext>
            </a:extLst>
          </p:cNvPr>
          <p:cNvCxnSpPr>
            <a:cxnSpLocks/>
          </p:cNvCxnSpPr>
          <p:nvPr/>
        </p:nvCxnSpPr>
        <p:spPr>
          <a:xfrm>
            <a:off x="2519687" y="6027371"/>
            <a:ext cx="373064" cy="57803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AB2BB537-10E9-443F-8888-5E192068E64E}"/>
              </a:ext>
            </a:extLst>
          </p:cNvPr>
          <p:cNvCxnSpPr>
            <a:cxnSpLocks/>
          </p:cNvCxnSpPr>
          <p:nvPr/>
        </p:nvCxnSpPr>
        <p:spPr>
          <a:xfrm>
            <a:off x="1699219" y="7762897"/>
            <a:ext cx="582189" cy="67880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BA948576-B05A-4C6A-9CC7-F2DC7E730FE5}"/>
              </a:ext>
            </a:extLst>
          </p:cNvPr>
          <p:cNvSpPr txBox="1"/>
          <p:nvPr/>
        </p:nvSpPr>
        <p:spPr>
          <a:xfrm>
            <a:off x="4326614" y="5940812"/>
            <a:ext cx="533400" cy="369332"/>
          </a:xfrm>
          <a:prstGeom prst="rect">
            <a:avLst/>
          </a:prstGeom>
          <a:noFill/>
          <a:effectLst/>
        </p:spPr>
        <p:txBody>
          <a:bodyPr wrap="square" rtlCol="0">
            <a:spAutoFit/>
          </a:bodyPr>
          <a:lstStyle/>
          <a:p>
            <a:r>
              <a:rPr lang="en-US" b="1" dirty="0"/>
              <a:t>P3</a:t>
            </a:r>
          </a:p>
        </p:txBody>
      </p:sp>
      <p:sp>
        <p:nvSpPr>
          <p:cNvPr id="110" name="TextBox 109">
            <a:extLst>
              <a:ext uri="{FF2B5EF4-FFF2-40B4-BE49-F238E27FC236}">
                <a16:creationId xmlns:a16="http://schemas.microsoft.com/office/drawing/2014/main" id="{BA948576-B05A-4C6A-9CC7-F2DC7E730FE5}"/>
              </a:ext>
            </a:extLst>
          </p:cNvPr>
          <p:cNvSpPr txBox="1"/>
          <p:nvPr/>
        </p:nvSpPr>
        <p:spPr>
          <a:xfrm>
            <a:off x="1792136" y="7584871"/>
            <a:ext cx="533400" cy="369332"/>
          </a:xfrm>
          <a:prstGeom prst="rect">
            <a:avLst/>
          </a:prstGeom>
          <a:noFill/>
          <a:effectLst/>
        </p:spPr>
        <p:txBody>
          <a:bodyPr wrap="square" rtlCol="0">
            <a:spAutoFit/>
          </a:bodyPr>
          <a:lstStyle/>
          <a:p>
            <a:r>
              <a:rPr lang="en-US" b="1" dirty="0"/>
              <a:t>P5</a:t>
            </a:r>
          </a:p>
        </p:txBody>
      </p:sp>
      <p:sp>
        <p:nvSpPr>
          <p:cNvPr id="111" name="TextBox 110">
            <a:extLst>
              <a:ext uri="{FF2B5EF4-FFF2-40B4-BE49-F238E27FC236}">
                <a16:creationId xmlns:a16="http://schemas.microsoft.com/office/drawing/2014/main" id="{BA948576-B05A-4C6A-9CC7-F2DC7E730FE5}"/>
              </a:ext>
            </a:extLst>
          </p:cNvPr>
          <p:cNvSpPr txBox="1"/>
          <p:nvPr/>
        </p:nvSpPr>
        <p:spPr>
          <a:xfrm>
            <a:off x="5268909" y="5941153"/>
            <a:ext cx="533400" cy="369332"/>
          </a:xfrm>
          <a:prstGeom prst="rect">
            <a:avLst/>
          </a:prstGeom>
          <a:noFill/>
          <a:effectLst/>
        </p:spPr>
        <p:txBody>
          <a:bodyPr wrap="square" rtlCol="0">
            <a:spAutoFit/>
          </a:bodyPr>
          <a:lstStyle/>
          <a:p>
            <a:r>
              <a:rPr lang="en-US" b="1" dirty="0"/>
              <a:t>P2</a:t>
            </a:r>
          </a:p>
        </p:txBody>
      </p:sp>
      <p:sp>
        <p:nvSpPr>
          <p:cNvPr id="119" name="Isosceles Triangle 118">
            <a:extLst>
              <a:ext uri="{FF2B5EF4-FFF2-40B4-BE49-F238E27FC236}">
                <a16:creationId xmlns:a16="http://schemas.microsoft.com/office/drawing/2014/main" id="{D5B605AF-F27D-4A36-A18D-B69BF907E334}"/>
              </a:ext>
            </a:extLst>
          </p:cNvPr>
          <p:cNvSpPr/>
          <p:nvPr/>
        </p:nvSpPr>
        <p:spPr>
          <a:xfrm>
            <a:off x="4131505" y="8248869"/>
            <a:ext cx="220811" cy="274820"/>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926546C-27C7-4BB4-AFA4-D5BA4AD735F2}"/>
              </a:ext>
            </a:extLst>
          </p:cNvPr>
          <p:cNvSpPr txBox="1"/>
          <p:nvPr/>
        </p:nvSpPr>
        <p:spPr>
          <a:xfrm>
            <a:off x="4352316" y="8272427"/>
            <a:ext cx="685800" cy="338554"/>
          </a:xfrm>
          <a:prstGeom prst="rect">
            <a:avLst/>
          </a:prstGeom>
          <a:noFill/>
        </p:spPr>
        <p:txBody>
          <a:bodyPr wrap="square" rtlCol="0">
            <a:spAutoFit/>
          </a:bodyPr>
          <a:lstStyle/>
          <a:p>
            <a:pPr algn="ctr"/>
            <a:r>
              <a:rPr lang="en-US" sz="800" b="1" dirty="0"/>
              <a:t>Muzzle safe cone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193</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192</cp:revision>
  <dcterms:created xsi:type="dcterms:W3CDTF">2002-08-21T12:11:08Z</dcterms:created>
  <dcterms:modified xsi:type="dcterms:W3CDTF">2021-01-28T18:40:51Z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