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80774-A47F-4D52-BEEA-A3AB84B5779B}" v="858" dt="2020-02-16T20:37:5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983" autoAdjust="0"/>
  </p:normalViewPr>
  <p:slideViewPr>
    <p:cSldViewPr>
      <p:cViewPr varScale="1">
        <p:scale>
          <a:sx n="124" d="100"/>
          <a:sy n="124" d="100"/>
        </p:scale>
        <p:origin x="2536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" userId="2ba9fc37-00e3-4ffc-bbd6-7b5ea5fb8ff7" providerId="ADAL" clId="{482754CE-7793-47BD-B5E4-38E86C0C58DC}"/>
    <pc:docChg chg="modSld">
      <pc:chgData name="Pete" userId="2ba9fc37-00e3-4ffc-bbd6-7b5ea5fb8ff7" providerId="ADAL" clId="{482754CE-7793-47BD-B5E4-38E86C0C58DC}" dt="2020-02-17T20:12:12.201" v="1" actId="20577"/>
      <pc:docMkLst>
        <pc:docMk/>
      </pc:docMkLst>
      <pc:sldChg chg="modSp">
        <pc:chgData name="Pete" userId="2ba9fc37-00e3-4ffc-bbd6-7b5ea5fb8ff7" providerId="ADAL" clId="{482754CE-7793-47BD-B5E4-38E86C0C58DC}" dt="2020-02-17T20:12:12.201" v="1" actId="20577"/>
        <pc:sldMkLst>
          <pc:docMk/>
          <pc:sldMk cId="442914675" sldId="285"/>
        </pc:sldMkLst>
        <pc:graphicFrameChg chg="modGraphic">
          <ac:chgData name="Pete" userId="2ba9fc37-00e3-4ffc-bbd6-7b5ea5fb8ff7" providerId="ADAL" clId="{482754CE-7793-47BD-B5E4-38E86C0C58DC}" dt="2020-02-17T20:12:12.201" v="1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</pc:sldChg>
    </pc:docChg>
  </pc:docChgLst>
  <pc:docChgLst>
    <pc:chgData name="Pete Lymberis" userId="9ee793fb55b82a19" providerId="LiveId" clId="{2F980774-A47F-4D52-BEEA-A3AB84B5779B}"/>
    <pc:docChg chg="undo custSel addSld delSld modSld sldOrd">
      <pc:chgData name="Pete Lymberis" userId="9ee793fb55b82a19" providerId="LiveId" clId="{2F980774-A47F-4D52-BEEA-A3AB84B5779B}" dt="2020-02-17T06:43:36.563" v="1709" actId="20577"/>
      <pc:docMkLst>
        <pc:docMk/>
      </pc:docMkLst>
      <pc:sldChg chg="addSp modSp del ord">
        <pc:chgData name="Pete Lymberis" userId="9ee793fb55b82a19" providerId="LiveId" clId="{2F980774-A47F-4D52-BEEA-A3AB84B5779B}" dt="2020-02-16T18:30:28.530" v="1444" actId="2696"/>
        <pc:sldMkLst>
          <pc:docMk/>
          <pc:sldMk cId="0" sldId="283"/>
        </pc:sldMkLst>
        <pc:spChg chg="add mod">
          <ac:chgData name="Pete Lymberis" userId="9ee793fb55b82a19" providerId="LiveId" clId="{2F980774-A47F-4D52-BEEA-A3AB84B5779B}" dt="2020-02-16T18:29:14.414" v="1429" actId="207"/>
          <ac:spMkLst>
            <pc:docMk/>
            <pc:sldMk cId="0" sldId="283"/>
            <ac:spMk id="3" creationId="{FE05EA8C-BDB3-4380-A806-EC116608910A}"/>
          </ac:spMkLst>
        </pc:spChg>
        <pc:graphicFrameChg chg="modGraphic">
          <ac:chgData name="Pete Lymberis" userId="9ee793fb55b82a19" providerId="LiveId" clId="{2F980774-A47F-4D52-BEEA-A3AB84B5779B}" dt="2020-02-16T18:29:28.319" v="1443" actId="20577"/>
          <ac:graphicFrameMkLst>
            <pc:docMk/>
            <pc:sldMk cId="0" sldId="283"/>
            <ac:graphicFrameMk id="56" creationId="{00000000-0000-0000-0000-000000000000}"/>
          </ac:graphicFrameMkLst>
        </pc:graphicFrameChg>
      </pc:sldChg>
      <pc:sldChg chg="addSp modSp">
        <pc:chgData name="Pete Lymberis" userId="9ee793fb55b82a19" providerId="LiveId" clId="{2F980774-A47F-4D52-BEEA-A3AB84B5779B}" dt="2020-02-16T20:38:22.665" v="1567" actId="20577"/>
        <pc:sldMkLst>
          <pc:docMk/>
          <pc:sldMk cId="425961777" sldId="284"/>
        </pc:sldMkLst>
        <pc:spChg chg="add mod">
          <ac:chgData name="Pete Lymberis" userId="9ee793fb55b82a19" providerId="LiveId" clId="{2F980774-A47F-4D52-BEEA-A3AB84B5779B}" dt="2020-02-16T20:38:22.665" v="1567" actId="20577"/>
          <ac:spMkLst>
            <pc:docMk/>
            <pc:sldMk cId="425961777" sldId="284"/>
            <ac:spMk id="153" creationId="{E3886996-E5F0-4F2E-9DD7-DBF78A2E0F47}"/>
          </ac:spMkLst>
        </pc:spChg>
        <pc:grpChg chg="add mod">
          <ac:chgData name="Pete Lymberis" userId="9ee793fb55b82a19" providerId="LiveId" clId="{2F980774-A47F-4D52-BEEA-A3AB84B5779B}" dt="2020-02-16T20:37:57.745" v="1559" actId="14100"/>
          <ac:grpSpMkLst>
            <pc:docMk/>
            <pc:sldMk cId="425961777" sldId="284"/>
            <ac:grpSpMk id="145" creationId="{48344A4C-8960-47CC-BF20-35B85B1FDBDB}"/>
          </ac:grpSpMkLst>
        </pc:grpChg>
      </pc:sldChg>
      <pc:sldChg chg="addSp delSp modSp add del">
        <pc:chgData name="Pete Lymberis" userId="9ee793fb55b82a19" providerId="LiveId" clId="{2F980774-A47F-4D52-BEEA-A3AB84B5779B}" dt="2020-02-17T06:43:36.563" v="1709" actId="20577"/>
        <pc:sldMkLst>
          <pc:docMk/>
          <pc:sldMk cId="442914675" sldId="285"/>
        </pc:sldMkLst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5" creationId="{E8CFCFEF-A970-44DF-80D4-96841A4555B8}"/>
          </ac:spMkLst>
        </pc:spChg>
        <pc:spChg chg="add del mod">
          <ac:chgData name="Pete Lymberis" userId="9ee793fb55b82a19" providerId="LiveId" clId="{2F980774-A47F-4D52-BEEA-A3AB84B5779B}" dt="2020-02-16T18:09:54.577" v="262" actId="478"/>
          <ac:spMkLst>
            <pc:docMk/>
            <pc:sldMk cId="442914675" sldId="285"/>
            <ac:spMk id="6" creationId="{BF7FAF90-34C9-4AAA-AB2C-183FF0A4FF3C}"/>
          </ac:spMkLst>
        </pc:spChg>
        <pc:spChg chg="mod">
          <ac:chgData name="Pete Lymberis" userId="9ee793fb55b82a19" providerId="LiveId" clId="{2F980774-A47F-4D52-BEEA-A3AB84B5779B}" dt="2020-02-16T20:35:19.446" v="1541" actId="1076"/>
          <ac:spMkLst>
            <pc:docMk/>
            <pc:sldMk cId="442914675" sldId="285"/>
            <ac:spMk id="19" creationId="{927EBCBE-43FB-4F91-8696-2573A6752F13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27" creationId="{DD71B29D-834C-4279-B585-F65E19B02C9B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78" creationId="{9DA0A9E2-724C-4AE4-B73B-EB75414BC79A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195" creationId="{B921C98B-CDE9-45D3-A97E-1E5964C6C13D}"/>
          </ac:spMkLst>
        </pc:spChg>
        <pc:spChg chg="mod or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233" creationId="{773E3430-A9DA-4E88-A879-EF3FC0B45919}"/>
          </ac:spMkLst>
        </pc:spChg>
        <pc:spChg chg="del mod">
          <ac:chgData name="Pete Lymberis" userId="9ee793fb55b82a19" providerId="LiveId" clId="{2F980774-A47F-4D52-BEEA-A3AB84B5779B}" dt="2020-02-16T20:30:38.577" v="1458" actId="478"/>
          <ac:spMkLst>
            <pc:docMk/>
            <pc:sldMk cId="442914675" sldId="285"/>
            <ac:spMk id="260" creationId="{359115EF-F2A6-4ECF-93EA-01D44943C6A3}"/>
          </ac:spMkLst>
        </pc:spChg>
        <pc:spChg chg="del mod">
          <ac:chgData name="Pete Lymberis" userId="9ee793fb55b82a19" providerId="LiveId" clId="{2F980774-A47F-4D52-BEEA-A3AB84B5779B}" dt="2020-02-16T20:30:37.805" v="1457" actId="478"/>
          <ac:spMkLst>
            <pc:docMk/>
            <pc:sldMk cId="442914675" sldId="285"/>
            <ac:spMk id="292" creationId="{162BF9F7-E5AB-4000-84F2-DE0B0A94DDBE}"/>
          </ac:spMkLst>
        </pc:spChg>
        <pc:spChg chg="mod or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0" creationId="{37BB1338-C5E9-4DD2-878E-A2DEB94A8C2F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07" creationId="{77CBDF7C-4A1C-40C7-91BD-46EBEA3C9718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8" creationId="{BF701A47-0765-4ADF-82E7-3AC849962804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09" creationId="{A78C1766-7C70-444E-A2B9-DB4D1272B6B2}"/>
          </ac:spMkLst>
        </pc:spChg>
        <pc:spChg chg="mod">
          <ac:chgData name="Pete Lymberis" userId="9ee793fb55b82a19" providerId="LiveId" clId="{2F980774-A47F-4D52-BEEA-A3AB84B5779B}" dt="2020-02-16T20:31:58.537" v="1523" actId="1076"/>
          <ac:spMkLst>
            <pc:docMk/>
            <pc:sldMk cId="442914675" sldId="285"/>
            <ac:spMk id="322" creationId="{36DAB857-4438-4F20-ABFE-7B4C9E2B1A2E}"/>
          </ac:spMkLst>
        </pc:spChg>
        <pc:spChg chg="mod">
          <ac:chgData name="Pete Lymberis" userId="9ee793fb55b82a19" providerId="LiveId" clId="{2F980774-A47F-4D52-BEEA-A3AB84B5779B}" dt="2020-02-16T20:35:00.093" v="1538" actId="1076"/>
          <ac:spMkLst>
            <pc:docMk/>
            <pc:sldMk cId="442914675" sldId="285"/>
            <ac:spMk id="323" creationId="{48BE31AE-E76F-432F-8066-078EA3F5FF92}"/>
          </ac:spMkLst>
        </pc:spChg>
        <pc:spChg chg="mod">
          <ac:chgData name="Pete Lymberis" userId="9ee793fb55b82a19" providerId="LiveId" clId="{2F980774-A47F-4D52-BEEA-A3AB84B5779B}" dt="2020-02-16T20:32:13.441" v="1525" actId="1076"/>
          <ac:spMkLst>
            <pc:docMk/>
            <pc:sldMk cId="442914675" sldId="285"/>
            <ac:spMk id="334" creationId="{713795C3-30A0-4B28-939F-07167AFD8F26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35" creationId="{3CFAE0B7-304A-4E96-A390-C1996453C22D}"/>
          </ac:spMkLst>
        </pc:spChg>
        <pc:spChg chg="mod">
          <ac:chgData name="Pete Lymberis" userId="9ee793fb55b82a19" providerId="LiveId" clId="{2F980774-A47F-4D52-BEEA-A3AB84B5779B}" dt="2020-02-16T20:36:04.553" v="1549" actId="1035"/>
          <ac:spMkLst>
            <pc:docMk/>
            <pc:sldMk cId="442914675" sldId="285"/>
            <ac:spMk id="336" creationId="{5A3ED247-110E-43E0-8E84-2E4D656BD776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37" creationId="{54CFC228-92F8-4819-B71D-460FF7FEB022}"/>
          </ac:spMkLst>
        </pc:spChg>
        <pc:spChg chg="mod">
          <ac:chgData name="Pete Lymberis" userId="9ee793fb55b82a19" providerId="LiveId" clId="{2F980774-A47F-4D52-BEEA-A3AB84B5779B}" dt="2020-02-16T20:34:42.990" v="1537" actId="1076"/>
          <ac:spMkLst>
            <pc:docMk/>
            <pc:sldMk cId="442914675" sldId="285"/>
            <ac:spMk id="338" creationId="{E71E5FB1-0085-4EFE-9DD8-BED776E3EE1E}"/>
          </ac:spMkLst>
        </pc:spChg>
        <pc:spChg chg="mod">
          <ac:chgData name="Pete Lymberis" userId="9ee793fb55b82a19" providerId="LiveId" clId="{2F980774-A47F-4D52-BEEA-A3AB84B5779B}" dt="2020-02-17T05:46:38.871" v="1695" actId="1036"/>
          <ac:spMkLst>
            <pc:docMk/>
            <pc:sldMk cId="442914675" sldId="285"/>
            <ac:spMk id="339" creationId="{960FDE8E-F645-4AAD-ADE0-25929942DD0F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40" creationId="{DEB0CFFF-0383-4C65-9AA0-CDB89CF9504D}"/>
          </ac:spMkLst>
        </pc:s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5" creationId="{D84934AC-AD11-4D1D-AAF1-A1B19F857D83}"/>
          </ac:grpSpMkLst>
        </pc:gr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9" creationId="{1D6DF948-5E4E-4E2A-A722-CA5C0A4CD6EB}"/>
          </ac:grpSpMkLst>
        </pc:grpChg>
        <pc:grpChg chg="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42" creationId="{E5AC15D4-D208-4FAB-BAC3-4853FF05F572}"/>
          </ac:grpSpMkLst>
        </pc:grpChg>
        <pc:grpChg chg="del mod">
          <ac:chgData name="Pete Lymberis" userId="9ee793fb55b82a19" providerId="LiveId" clId="{2F980774-A47F-4D52-BEEA-A3AB84B5779B}" dt="2020-02-16T20:33:53.022" v="1532" actId="478"/>
          <ac:grpSpMkLst>
            <pc:docMk/>
            <pc:sldMk cId="442914675" sldId="285"/>
            <ac:grpSpMk id="206" creationId="{6C9F8462-79B2-495B-81B2-ECE6D7857D69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1" creationId="{629510F2-4839-45B2-92FC-71DD287F9321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4" creationId="{90B85BA7-9ADB-4A43-9634-A0E3D6A42BCE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7" creationId="{586844CC-2D70-4C11-BC9C-3CB480CF49CD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0" creationId="{583C27F8-9924-4EF8-85B3-53F715918882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3" creationId="{4D65E1F9-E00E-4577-B9BF-E6D8A1F880B4}"/>
          </ac:grpSpMkLst>
        </pc:grpChg>
        <pc:grpChg chg="mod or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01" creationId="{CB7ED85A-0F10-49E4-AD72-2C38DF000FE0}"/>
          </ac:grpSpMkLst>
        </pc:grpChg>
        <pc:grpChg chg="mo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10" creationId="{BE48BD6E-A978-4E39-AB94-D43804B05975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1" creationId="{6E078E6A-C7B3-4E00-A927-F5F01EB6321D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2" creationId="{54367C80-0A86-4E1E-99FC-C9A2960B2ADA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7" creationId="{F928E124-3379-4661-8B25-EF49200A3A4C}"/>
          </ac:grpSpMkLst>
        </pc:grpChg>
        <pc:grpChg chg="mod">
          <ac:chgData name="Pete Lymberis" userId="9ee793fb55b82a19" providerId="LiveId" clId="{2F980774-A47F-4D52-BEEA-A3AB84B5779B}" dt="2020-02-16T20:35:00.093" v="1538" actId="1076"/>
          <ac:grpSpMkLst>
            <pc:docMk/>
            <pc:sldMk cId="442914675" sldId="285"/>
            <ac:grpSpMk id="351" creationId="{A491CA3A-E150-4F7B-B20B-1EE80FD72339}"/>
          </ac:grpSpMkLst>
        </pc:grpChg>
        <pc:grpChg chg="mod or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0" creationId="{282C985F-8FA0-413B-9C3B-6A1A70CF9D97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83" creationId="{B9F7DC12-B5BB-4B88-9A5F-46136AAA48E9}"/>
          </ac:grpSpMkLst>
        </pc:grpChg>
        <pc:grpChg chg="mo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7" creationId="{76D1F5BD-A451-4D2F-993A-C474F7088D1C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90" creationId="{FCDECA0F-1B87-4421-88B2-3B9C5674CBD4}"/>
          </ac:grpSpMkLst>
        </pc:grpChg>
        <pc:grpChg chg="del mod">
          <ac:chgData name="Pete Lymberis" userId="9ee793fb55b82a19" providerId="LiveId" clId="{2F980774-A47F-4D52-BEEA-A3AB84B5779B}" dt="2020-02-16T20:33:51.037" v="1531" actId="478"/>
          <ac:grpSpMkLst>
            <pc:docMk/>
            <pc:sldMk cId="442914675" sldId="285"/>
            <ac:grpSpMk id="400" creationId="{43489C22-055C-4552-8031-0A8BAA14C5A1}"/>
          </ac:grpSpMkLst>
        </pc:grpChg>
        <pc:grpChg chg="del mod">
          <ac:chgData name="Pete Lymberis" userId="9ee793fb55b82a19" providerId="LiveId" clId="{2F980774-A47F-4D52-BEEA-A3AB84B5779B}" dt="2020-02-16T20:33:54.753" v="1533" actId="478"/>
          <ac:grpSpMkLst>
            <pc:docMk/>
            <pc:sldMk cId="442914675" sldId="285"/>
            <ac:grpSpMk id="404" creationId="{73AA824C-C6D8-4FAE-99AD-72B214BDC2BF}"/>
          </ac:grpSpMkLst>
        </pc:grpChg>
        <pc:grpChg chg="mod">
          <ac:chgData name="Pete Lymberis" userId="9ee793fb55b82a19" providerId="LiveId" clId="{2F980774-A47F-4D52-BEEA-A3AB84B5779B}" dt="2020-02-16T20:32:13.441" v="1525" actId="1076"/>
          <ac:grpSpMkLst>
            <pc:docMk/>
            <pc:sldMk cId="442914675" sldId="285"/>
            <ac:grpSpMk id="407" creationId="{C8D4FEFA-E494-47F3-B8AB-3EF187A99ECF}"/>
          </ac:grpSpMkLst>
        </pc:grpChg>
        <pc:graphicFrameChg chg="mod modGraphic">
          <ac:chgData name="Pete Lymberis" userId="9ee793fb55b82a19" providerId="LiveId" clId="{2F980774-A47F-4D52-BEEA-A3AB84B5779B}" dt="2020-02-17T06:43:36.563" v="1709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  <pc:picChg chg="add mod">
          <ac:chgData name="Pete Lymberis" userId="9ee793fb55b82a19" providerId="LiveId" clId="{2F980774-A47F-4D52-BEEA-A3AB84B5779B}" dt="2020-02-16T20:34:11.268" v="1534" actId="1076"/>
          <ac:picMkLst>
            <pc:docMk/>
            <pc:sldMk cId="442914675" sldId="285"/>
            <ac:picMk id="146" creationId="{EEAB8EFC-C1A3-412A-A2C3-9F1E1265E5EB}"/>
          </ac:picMkLst>
        </pc:picChg>
        <pc:cxnChg chg="add del mod">
          <ac:chgData name="Pete Lymberis" userId="9ee793fb55b82a19" providerId="LiveId" clId="{2F980774-A47F-4D52-BEEA-A3AB84B5779B}" dt="2020-02-16T18:08:43.519" v="249" actId="478"/>
          <ac:cxnSpMkLst>
            <pc:docMk/>
            <pc:sldMk cId="442914675" sldId="285"/>
            <ac:cxnSpMk id="4" creationId="{E02AB1DA-1B7E-4023-8F5D-ED28D868893C}"/>
          </ac:cxnSpMkLst>
        </pc:cxnChg>
        <pc:cxnChg chg="add del mod">
          <ac:chgData name="Pete Lymberis" userId="9ee793fb55b82a19" providerId="LiveId" clId="{2F980774-A47F-4D52-BEEA-A3AB84B5779B}" dt="2020-02-16T18:11:46.927" v="282" actId="478"/>
          <ac:cxnSpMkLst>
            <pc:docMk/>
            <pc:sldMk cId="442914675" sldId="285"/>
            <ac:cxnSpMk id="8" creationId="{9D3DA6B2-8F75-4F47-A4BF-399566A58BD9}"/>
          </ac:cxnSpMkLst>
        </pc:cxnChg>
        <pc:cxnChg chg="add del mod">
          <ac:chgData name="Pete Lymberis" userId="9ee793fb55b82a19" providerId="LiveId" clId="{2F980774-A47F-4D52-BEEA-A3AB84B5779B}" dt="2020-02-16T18:12:13.798" v="287" actId="478"/>
          <ac:cxnSpMkLst>
            <pc:docMk/>
            <pc:sldMk cId="442914675" sldId="285"/>
            <ac:cxnSpMk id="13" creationId="{5031DC87-F7AA-4CE5-8990-0F3AB8A3BB1D}"/>
          </ac:cxnSpMkLst>
        </pc:cxnChg>
        <pc:cxnChg chg="add del mod">
          <ac:chgData name="Pete Lymberis" userId="9ee793fb55b82a19" providerId="LiveId" clId="{2F980774-A47F-4D52-BEEA-A3AB84B5779B}" dt="2020-02-16T18:12:16.450" v="288" actId="478"/>
          <ac:cxnSpMkLst>
            <pc:docMk/>
            <pc:sldMk cId="442914675" sldId="285"/>
            <ac:cxnSpMk id="16" creationId="{423926C4-B05B-4E88-BC20-5EF4E08E4973}"/>
          </ac:cxnSpMkLst>
        </pc:cxnChg>
        <pc:cxnChg chg="mod">
          <ac:chgData name="Pete Lymberis" userId="9ee793fb55b82a19" providerId="LiveId" clId="{2F980774-A47F-4D52-BEEA-A3AB84B5779B}" dt="2020-02-16T20:35:15.522" v="1540" actId="14100"/>
          <ac:cxnSpMkLst>
            <pc:docMk/>
            <pc:sldMk cId="442914675" sldId="285"/>
            <ac:cxnSpMk id="18" creationId="{1AF159CE-0BDC-49B1-AE25-052BB909AC68}"/>
          </ac:cxnSpMkLst>
        </pc:cxnChg>
        <pc:cxnChg chg="mod">
          <ac:chgData name="Pete Lymberis" userId="9ee793fb55b82a19" providerId="LiveId" clId="{2F980774-A47F-4D52-BEEA-A3AB84B5779B}" dt="2020-02-16T18:19:07.619" v="1016" actId="14100"/>
          <ac:cxnSpMkLst>
            <pc:docMk/>
            <pc:sldMk cId="442914675" sldId="285"/>
            <ac:cxnSpMk id="22" creationId="{B099F8F1-8BA5-4CF9-BEE0-23A8E4F27B2C}"/>
          </ac:cxnSpMkLst>
        </pc:cxnChg>
        <pc:cxnChg chg="add del mod">
          <ac:chgData name="Pete Lymberis" userId="9ee793fb55b82a19" providerId="LiveId" clId="{2F980774-A47F-4D52-BEEA-A3AB84B5779B}" dt="2020-02-16T18:11:44.515" v="281" actId="478"/>
          <ac:cxnSpMkLst>
            <pc:docMk/>
            <pc:sldMk cId="442914675" sldId="285"/>
            <ac:cxnSpMk id="141" creationId="{66F0EF46-73E7-4675-BADE-3361648D4FBC}"/>
          </ac:cxnSpMkLst>
        </pc:cxnChg>
        <pc:cxnChg chg="mod">
          <ac:chgData name="Pete Lymberis" userId="9ee793fb55b82a19" providerId="LiveId" clId="{2F980774-A47F-4D52-BEEA-A3AB84B5779B}" dt="2020-02-17T05:46:11.438" v="1687" actId="1036"/>
          <ac:cxnSpMkLst>
            <pc:docMk/>
            <pc:sldMk cId="442914675" sldId="285"/>
            <ac:cxnSpMk id="304" creationId="{60F29AA3-C425-4DD3-BE44-7EA92ACB8494}"/>
          </ac:cxnSpMkLst>
        </pc:cxnChg>
        <pc:cxnChg chg="mod">
          <ac:chgData name="Pete Lymberis" userId="9ee793fb55b82a19" providerId="LiveId" clId="{2F980774-A47F-4D52-BEEA-A3AB84B5779B}" dt="2020-02-16T20:34:39.954" v="1536" actId="1076"/>
          <ac:cxnSpMkLst>
            <pc:docMk/>
            <pc:sldMk cId="442914675" sldId="285"/>
            <ac:cxnSpMk id="305" creationId="{E68D3485-C297-4135-B297-5446B955FDD7}"/>
          </ac:cxnSpMkLst>
        </pc:cxnChg>
        <pc:cxnChg chg="mod">
          <ac:chgData name="Pete Lymberis" userId="9ee793fb55b82a19" providerId="LiveId" clId="{2F980774-A47F-4D52-BEEA-A3AB84B5779B}" dt="2020-02-17T05:46:30.402" v="1692" actId="1035"/>
          <ac:cxnSpMkLst>
            <pc:docMk/>
            <pc:sldMk cId="442914675" sldId="285"/>
            <ac:cxnSpMk id="306" creationId="{6389251C-414C-4CEA-875C-0FFACDE710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52352"/>
              </p:ext>
            </p:extLst>
          </p:nvPr>
        </p:nvGraphicFramePr>
        <p:xfrm>
          <a:off x="152400" y="152400"/>
          <a:ext cx="7010400" cy="414222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Why Does Everybody Have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2?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 Designer: Marcel Englmaier &amp;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 local hooligans robbed the Willy Wonky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Armour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Factory and decided they’d use it to rob people. Stop them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centered on wall at start position, squarely facing wall. Wrists above shoulders. PCC Stock on belt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19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 start signal,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threats from available cover as designated.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T1, T2 from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PP1* from P2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T3, T4 from P3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T5, T6 from P4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T7, T8 from P5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 PP1 from anywhere outside of P2 is a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914310" y="89323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713342" y="8969463"/>
            <a:ext cx="286908" cy="2379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1926625" y="894244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5374085" y="8899160"/>
            <a:ext cx="73625" cy="5496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3313931" y="9022723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168093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Rectangle 11">
            <a:extLst>
              <a:ext uri="{FF2B5EF4-FFF2-40B4-BE49-F238E27FC236}">
                <a16:creationId xmlns:a16="http://schemas.microsoft.com/office/drawing/2014/main" id="{B921C98B-CDE9-45D3-A97E-1E5964C6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35" y="8170809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61" name="Group 356">
            <a:extLst>
              <a:ext uri="{FF2B5EF4-FFF2-40B4-BE49-F238E27FC236}">
                <a16:creationId xmlns:a16="http://schemas.microsoft.com/office/drawing/2014/main" id="{629510F2-4839-45B2-92FC-71DD287F9321}"/>
              </a:ext>
            </a:extLst>
          </p:cNvPr>
          <p:cNvGrpSpPr>
            <a:grpSpLocks/>
          </p:cNvGrpSpPr>
          <p:nvPr/>
        </p:nvGrpSpPr>
        <p:grpSpPr bwMode="auto">
          <a:xfrm>
            <a:off x="1419724" y="4723686"/>
            <a:ext cx="223838" cy="862012"/>
            <a:chOff x="1296" y="773"/>
            <a:chExt cx="141" cy="543"/>
          </a:xfrm>
        </p:grpSpPr>
        <p:sp>
          <p:nvSpPr>
            <p:cNvPr id="262" name="Line 357">
              <a:extLst>
                <a:ext uri="{FF2B5EF4-FFF2-40B4-BE49-F238E27FC236}">
                  <a16:creationId xmlns:a16="http://schemas.microsoft.com/office/drawing/2014/main" id="{7501E266-6B40-4210-8A9C-04E56A551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358">
              <a:extLst>
                <a:ext uri="{FF2B5EF4-FFF2-40B4-BE49-F238E27FC236}">
                  <a16:creationId xmlns:a16="http://schemas.microsoft.com/office/drawing/2014/main" id="{1B9D8FFF-888A-4F9B-8E83-FFBC07B93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359">
              <a:extLst>
                <a:ext uri="{FF2B5EF4-FFF2-40B4-BE49-F238E27FC236}">
                  <a16:creationId xmlns:a16="http://schemas.microsoft.com/office/drawing/2014/main" id="{90B85BA7-9ADB-4A43-9634-A0E3D6A42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5" name="Freeform 360">
                <a:extLst>
                  <a:ext uri="{FF2B5EF4-FFF2-40B4-BE49-F238E27FC236}">
                    <a16:creationId xmlns:a16="http://schemas.microsoft.com/office/drawing/2014/main" id="{4AA7D0D4-1A95-487D-BBBD-B8B7688BD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361">
                <a:extLst>
                  <a:ext uri="{FF2B5EF4-FFF2-40B4-BE49-F238E27FC236}">
                    <a16:creationId xmlns:a16="http://schemas.microsoft.com/office/drawing/2014/main" id="{831AC95C-50A5-4B92-909A-70D29772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7" name="Group 368">
            <a:extLst>
              <a:ext uri="{FF2B5EF4-FFF2-40B4-BE49-F238E27FC236}">
                <a16:creationId xmlns:a16="http://schemas.microsoft.com/office/drawing/2014/main" id="{586844CC-2D70-4C11-BC9C-3CB480CF49CD}"/>
              </a:ext>
            </a:extLst>
          </p:cNvPr>
          <p:cNvGrpSpPr>
            <a:grpSpLocks/>
          </p:cNvGrpSpPr>
          <p:nvPr/>
        </p:nvGrpSpPr>
        <p:grpSpPr bwMode="auto">
          <a:xfrm>
            <a:off x="1724524" y="4715748"/>
            <a:ext cx="228600" cy="862013"/>
            <a:chOff x="1488" y="768"/>
            <a:chExt cx="144" cy="543"/>
          </a:xfrm>
        </p:grpSpPr>
        <p:sp>
          <p:nvSpPr>
            <p:cNvPr id="268" name="Line 369">
              <a:extLst>
                <a:ext uri="{FF2B5EF4-FFF2-40B4-BE49-F238E27FC236}">
                  <a16:creationId xmlns:a16="http://schemas.microsoft.com/office/drawing/2014/main" id="{AF7E29B8-3B14-4244-AD09-DACC9909A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370">
              <a:extLst>
                <a:ext uri="{FF2B5EF4-FFF2-40B4-BE49-F238E27FC236}">
                  <a16:creationId xmlns:a16="http://schemas.microsoft.com/office/drawing/2014/main" id="{26676D8D-B4E8-4C80-B425-EE9001FEE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0" name="Group 371">
              <a:extLst>
                <a:ext uri="{FF2B5EF4-FFF2-40B4-BE49-F238E27FC236}">
                  <a16:creationId xmlns:a16="http://schemas.microsoft.com/office/drawing/2014/main" id="{583C27F8-9924-4EF8-85B3-53F715918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71" name="Freeform 372">
                <a:extLst>
                  <a:ext uri="{FF2B5EF4-FFF2-40B4-BE49-F238E27FC236}">
                    <a16:creationId xmlns:a16="http://schemas.microsoft.com/office/drawing/2014/main" id="{42D5AE69-206C-4140-B87F-7D4EBE95C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73">
                <a:extLst>
                  <a:ext uri="{FF2B5EF4-FFF2-40B4-BE49-F238E27FC236}">
                    <a16:creationId xmlns:a16="http://schemas.microsoft.com/office/drawing/2014/main" id="{F3EF2FB1-0FA0-4F05-BCC8-8B5D40D27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3" name="Group 32">
            <a:extLst>
              <a:ext uri="{FF2B5EF4-FFF2-40B4-BE49-F238E27FC236}">
                <a16:creationId xmlns:a16="http://schemas.microsoft.com/office/drawing/2014/main" id="{4D65E1F9-E00E-4577-B9BF-E6D8A1F880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21642" y="4943554"/>
            <a:ext cx="228600" cy="984250"/>
            <a:chOff x="-3024" y="1431"/>
            <a:chExt cx="144" cy="620"/>
          </a:xfrm>
        </p:grpSpPr>
        <p:sp>
          <p:nvSpPr>
            <p:cNvPr id="274" name="AutoShape 31">
              <a:extLst>
                <a:ext uri="{FF2B5EF4-FFF2-40B4-BE49-F238E27FC236}">
                  <a16:creationId xmlns:a16="http://schemas.microsoft.com/office/drawing/2014/main" id="{CD6EFA4F-BDAA-4507-8C99-CFADF2BB3D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33">
              <a:extLst>
                <a:ext uri="{FF2B5EF4-FFF2-40B4-BE49-F238E27FC236}">
                  <a16:creationId xmlns:a16="http://schemas.microsoft.com/office/drawing/2014/main" id="{7F692320-B4DC-4F8A-B41A-7D9412FA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34">
              <a:extLst>
                <a:ext uri="{FF2B5EF4-FFF2-40B4-BE49-F238E27FC236}">
                  <a16:creationId xmlns:a16="http://schemas.microsoft.com/office/drawing/2014/main" id="{3AB0DBD5-C5D9-4527-97F2-A53FE36AF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5">
              <a:extLst>
                <a:ext uri="{FF2B5EF4-FFF2-40B4-BE49-F238E27FC236}">
                  <a16:creationId xmlns:a16="http://schemas.microsoft.com/office/drawing/2014/main" id="{191F820C-DEFB-46B7-A770-A3CABC5B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36">
              <a:extLst>
                <a:ext uri="{FF2B5EF4-FFF2-40B4-BE49-F238E27FC236}">
                  <a16:creationId xmlns:a16="http://schemas.microsoft.com/office/drawing/2014/main" id="{76ABBD9B-61AA-47B8-917B-F9D034C47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37">
              <a:extLst>
                <a:ext uri="{FF2B5EF4-FFF2-40B4-BE49-F238E27FC236}">
                  <a16:creationId xmlns:a16="http://schemas.microsoft.com/office/drawing/2014/main" id="{80EC7717-7ABA-4C4F-B654-8F2F92905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38">
              <a:extLst>
                <a:ext uri="{FF2B5EF4-FFF2-40B4-BE49-F238E27FC236}">
                  <a16:creationId xmlns:a16="http://schemas.microsoft.com/office/drawing/2014/main" id="{F82206D3-F3A7-499E-A8E4-75899F743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Line 39">
              <a:extLst>
                <a:ext uri="{FF2B5EF4-FFF2-40B4-BE49-F238E27FC236}">
                  <a16:creationId xmlns:a16="http://schemas.microsoft.com/office/drawing/2014/main" id="{B3C6CCAC-3C95-4AEB-B97F-2E225B390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40">
              <a:extLst>
                <a:ext uri="{FF2B5EF4-FFF2-40B4-BE49-F238E27FC236}">
                  <a16:creationId xmlns:a16="http://schemas.microsoft.com/office/drawing/2014/main" id="{306824F6-7E4B-47F9-80A6-3062A7D0B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41">
              <a:extLst>
                <a:ext uri="{FF2B5EF4-FFF2-40B4-BE49-F238E27FC236}">
                  <a16:creationId xmlns:a16="http://schemas.microsoft.com/office/drawing/2014/main" id="{989D79CA-00D3-48FA-81D9-C599C657A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42">
              <a:extLst>
                <a:ext uri="{FF2B5EF4-FFF2-40B4-BE49-F238E27FC236}">
                  <a16:creationId xmlns:a16="http://schemas.microsoft.com/office/drawing/2014/main" id="{9DAED74E-254F-4554-9C4B-B3EF39E84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43">
              <a:extLst>
                <a:ext uri="{FF2B5EF4-FFF2-40B4-BE49-F238E27FC236}">
                  <a16:creationId xmlns:a16="http://schemas.microsoft.com/office/drawing/2014/main" id="{F193B4B2-09F5-41B7-AB99-4D2664AE3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44">
              <a:extLst>
                <a:ext uri="{FF2B5EF4-FFF2-40B4-BE49-F238E27FC236}">
                  <a16:creationId xmlns:a16="http://schemas.microsoft.com/office/drawing/2014/main" id="{A49EB811-84C9-4ED3-9FB8-0F15144B8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45">
              <a:extLst>
                <a:ext uri="{FF2B5EF4-FFF2-40B4-BE49-F238E27FC236}">
                  <a16:creationId xmlns:a16="http://schemas.microsoft.com/office/drawing/2014/main" id="{779B9317-C1A3-4164-9180-AC280AD12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46">
              <a:extLst>
                <a:ext uri="{FF2B5EF4-FFF2-40B4-BE49-F238E27FC236}">
                  <a16:creationId xmlns:a16="http://schemas.microsoft.com/office/drawing/2014/main" id="{BE217CEF-83D5-4AC6-9F1E-4723AB315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47">
              <a:extLst>
                <a:ext uri="{FF2B5EF4-FFF2-40B4-BE49-F238E27FC236}">
                  <a16:creationId xmlns:a16="http://schemas.microsoft.com/office/drawing/2014/main" id="{3363CD02-09E8-41B2-AB0F-C47AAD1EB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48">
              <a:extLst>
                <a:ext uri="{FF2B5EF4-FFF2-40B4-BE49-F238E27FC236}">
                  <a16:creationId xmlns:a16="http://schemas.microsoft.com/office/drawing/2014/main" id="{1A1D6EDB-07BC-43C9-A5F0-1C7C03E7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9">
              <a:extLst>
                <a:ext uri="{FF2B5EF4-FFF2-40B4-BE49-F238E27FC236}">
                  <a16:creationId xmlns:a16="http://schemas.microsoft.com/office/drawing/2014/main" id="{C21F37D7-970A-4707-856D-F8DC9A03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0F29AA3-C425-4DD3-BE44-7EA92ACB8494}"/>
              </a:ext>
            </a:extLst>
          </p:cNvPr>
          <p:cNvCxnSpPr>
            <a:cxnSpLocks/>
          </p:cNvCxnSpPr>
          <p:nvPr/>
        </p:nvCxnSpPr>
        <p:spPr>
          <a:xfrm flipH="1">
            <a:off x="495384" y="7974505"/>
            <a:ext cx="261357" cy="2666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68D3485-C297-4135-B297-5446B955FDD7}"/>
              </a:ext>
            </a:extLst>
          </p:cNvPr>
          <p:cNvCxnSpPr>
            <a:cxnSpLocks/>
          </p:cNvCxnSpPr>
          <p:nvPr/>
        </p:nvCxnSpPr>
        <p:spPr>
          <a:xfrm flipH="1">
            <a:off x="5113585" y="6109025"/>
            <a:ext cx="184367" cy="201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389251C-414C-4CEA-875C-0FFACDE7105C}"/>
              </a:ext>
            </a:extLst>
          </p:cNvPr>
          <p:cNvCxnSpPr>
            <a:cxnSpLocks/>
          </p:cNvCxnSpPr>
          <p:nvPr/>
        </p:nvCxnSpPr>
        <p:spPr>
          <a:xfrm>
            <a:off x="1791858" y="6309787"/>
            <a:ext cx="494142" cy="1914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77CBDF7C-4A1C-40C7-91BD-46EBEA3C9718}"/>
              </a:ext>
            </a:extLst>
          </p:cNvPr>
          <p:cNvSpPr txBox="1"/>
          <p:nvPr/>
        </p:nvSpPr>
        <p:spPr>
          <a:xfrm>
            <a:off x="609600" y="80126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701A47-0765-4ADF-82E7-3AC849962804}"/>
              </a:ext>
            </a:extLst>
          </p:cNvPr>
          <p:cNvSpPr txBox="1"/>
          <p:nvPr/>
        </p:nvSpPr>
        <p:spPr>
          <a:xfrm>
            <a:off x="5057937" y="626142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78C1766-7C70-444E-A2B9-DB4D1272B6B2}"/>
              </a:ext>
            </a:extLst>
          </p:cNvPr>
          <p:cNvSpPr txBox="1"/>
          <p:nvPr/>
        </p:nvSpPr>
        <p:spPr>
          <a:xfrm>
            <a:off x="1918993" y="603832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310" name="Group 3">
            <a:extLst>
              <a:ext uri="{FF2B5EF4-FFF2-40B4-BE49-F238E27FC236}">
                <a16:creationId xmlns:a16="http://schemas.microsoft.com/office/drawing/2014/main" id="{BE48BD6E-A978-4E39-AB94-D43804B059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31" y="6315246"/>
            <a:ext cx="533401" cy="1008063"/>
            <a:chOff x="1252" y="5165"/>
            <a:chExt cx="231" cy="635"/>
          </a:xfrm>
        </p:grpSpPr>
        <p:grpSp>
          <p:nvGrpSpPr>
            <p:cNvPr id="311" name="Group 4">
              <a:extLst>
                <a:ext uri="{FF2B5EF4-FFF2-40B4-BE49-F238E27FC236}">
                  <a16:creationId xmlns:a16="http://schemas.microsoft.com/office/drawing/2014/main" id="{6E078E6A-C7B3-4E00-A927-F5F01EB63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315" name="Line 5">
                <a:extLst>
                  <a:ext uri="{FF2B5EF4-FFF2-40B4-BE49-F238E27FC236}">
                    <a16:creationId xmlns:a16="http://schemas.microsoft.com/office/drawing/2014/main" id="{D474A6BB-37F9-4880-8345-AEB8CE7FD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">
                <a:extLst>
                  <a:ext uri="{FF2B5EF4-FFF2-40B4-BE49-F238E27FC236}">
                    <a16:creationId xmlns:a16="http://schemas.microsoft.com/office/drawing/2014/main" id="{6ADDEED1-FBDF-4E60-AACF-5ACAE74F1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7" name="Group 7">
                <a:extLst>
                  <a:ext uri="{FF2B5EF4-FFF2-40B4-BE49-F238E27FC236}">
                    <a16:creationId xmlns:a16="http://schemas.microsoft.com/office/drawing/2014/main" id="{F928E124-3379-4661-8B25-EF49200A3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318" name="Freeform 8">
                  <a:extLst>
                    <a:ext uri="{FF2B5EF4-FFF2-40B4-BE49-F238E27FC236}">
                      <a16:creationId xmlns:a16="http://schemas.microsoft.com/office/drawing/2014/main" id="{16D82FB2-FA99-4D82-80B2-E41EF640B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9">
                  <a:extLst>
                    <a:ext uri="{FF2B5EF4-FFF2-40B4-BE49-F238E27FC236}">
                      <a16:creationId xmlns:a16="http://schemas.microsoft.com/office/drawing/2014/main" id="{A714A413-4111-41EA-9FB2-F23474A19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2" name="Group 10">
              <a:extLst>
                <a:ext uri="{FF2B5EF4-FFF2-40B4-BE49-F238E27FC236}">
                  <a16:creationId xmlns:a16="http://schemas.microsoft.com/office/drawing/2014/main" id="{54367C80-0A86-4E1E-99FC-C9A2960B2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313" name="Freeform 11">
                <a:extLst>
                  <a:ext uri="{FF2B5EF4-FFF2-40B4-BE49-F238E27FC236}">
                    <a16:creationId xmlns:a16="http://schemas.microsoft.com/office/drawing/2014/main" id="{E2B34520-7D3D-4121-8945-15773B0B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CA4AC5AC-BF55-44D0-8A37-1ED51F5465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36DAB857-4438-4F20-ABFE-7B4C9E2B1A2E}"/>
              </a:ext>
            </a:extLst>
          </p:cNvPr>
          <p:cNvSpPr txBox="1"/>
          <p:nvPr/>
        </p:nvSpPr>
        <p:spPr>
          <a:xfrm>
            <a:off x="6845011" y="77195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BE31AE-E76F-432F-8066-078EA3F5FF92}"/>
              </a:ext>
            </a:extLst>
          </p:cNvPr>
          <p:cNvSpPr txBox="1"/>
          <p:nvPr/>
        </p:nvSpPr>
        <p:spPr>
          <a:xfrm>
            <a:off x="3459919" y="5068157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13795C3-30A0-4B28-939F-07167AFD8F26}"/>
              </a:ext>
            </a:extLst>
          </p:cNvPr>
          <p:cNvSpPr txBox="1"/>
          <p:nvPr/>
        </p:nvSpPr>
        <p:spPr>
          <a:xfrm>
            <a:off x="5899320" y="69953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CFAE0B7-304A-4E96-A390-C1996453C22D}"/>
              </a:ext>
            </a:extLst>
          </p:cNvPr>
          <p:cNvSpPr txBox="1"/>
          <p:nvPr/>
        </p:nvSpPr>
        <p:spPr>
          <a:xfrm>
            <a:off x="266616" y="64266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3ED247-110E-43E0-8E84-2E4D656BD776}"/>
              </a:ext>
            </a:extLst>
          </p:cNvPr>
          <p:cNvSpPr txBox="1"/>
          <p:nvPr/>
        </p:nvSpPr>
        <p:spPr>
          <a:xfrm>
            <a:off x="1143000" y="62011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4CFC228-92F8-4819-B71D-460FF7FEB022}"/>
              </a:ext>
            </a:extLst>
          </p:cNvPr>
          <p:cNvSpPr txBox="1"/>
          <p:nvPr/>
        </p:nvSpPr>
        <p:spPr>
          <a:xfrm>
            <a:off x="5437206" y="47038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71E5FB1-0085-4EFE-9DD8-BED776E3EE1E}"/>
              </a:ext>
            </a:extLst>
          </p:cNvPr>
          <p:cNvSpPr txBox="1"/>
          <p:nvPr/>
        </p:nvSpPr>
        <p:spPr>
          <a:xfrm>
            <a:off x="6039610" y="49973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60FDE8E-F645-4AAD-ADE0-25929942DD0F}"/>
              </a:ext>
            </a:extLst>
          </p:cNvPr>
          <p:cNvSpPr txBox="1"/>
          <p:nvPr/>
        </p:nvSpPr>
        <p:spPr>
          <a:xfrm>
            <a:off x="1813730" y="4431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EB0CFFF-0383-4C65-9AA0-CDB89CF9504D}"/>
              </a:ext>
            </a:extLst>
          </p:cNvPr>
          <p:cNvSpPr txBox="1"/>
          <p:nvPr/>
        </p:nvSpPr>
        <p:spPr>
          <a:xfrm>
            <a:off x="1003652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51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3541610" y="4603820"/>
            <a:ext cx="123825" cy="434975"/>
            <a:chOff x="2574" y="2166"/>
            <a:chExt cx="96" cy="398"/>
          </a:xfrm>
        </p:grpSpPr>
        <p:sp>
          <p:nvSpPr>
            <p:cNvPr id="352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3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4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6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7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7" name="Group 387">
            <a:extLst>
              <a:ext uri="{FF2B5EF4-FFF2-40B4-BE49-F238E27FC236}">
                <a16:creationId xmlns:a16="http://schemas.microsoft.com/office/drawing/2014/main" id="{76D1F5BD-A451-4D2F-993A-C474F7088D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80943" y="5170812"/>
            <a:ext cx="228600" cy="862013"/>
            <a:chOff x="1680" y="768"/>
            <a:chExt cx="144" cy="543"/>
          </a:xfrm>
        </p:grpSpPr>
        <p:sp>
          <p:nvSpPr>
            <p:cNvPr id="388" name="Line 388">
              <a:extLst>
                <a:ext uri="{FF2B5EF4-FFF2-40B4-BE49-F238E27FC236}">
                  <a16:creationId xmlns:a16="http://schemas.microsoft.com/office/drawing/2014/main" id="{F05E9461-D86F-45BC-B3D2-3C4E4B999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Line 389">
              <a:extLst>
                <a:ext uri="{FF2B5EF4-FFF2-40B4-BE49-F238E27FC236}">
                  <a16:creationId xmlns:a16="http://schemas.microsoft.com/office/drawing/2014/main" id="{BE785475-9BC6-4E8F-8CBF-55B4CD76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" name="Group 390">
              <a:extLst>
                <a:ext uri="{FF2B5EF4-FFF2-40B4-BE49-F238E27FC236}">
                  <a16:creationId xmlns:a16="http://schemas.microsoft.com/office/drawing/2014/main" id="{FCDECA0F-1B87-4421-88B2-3B9C5674C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91" name="Freeform 391">
                <a:extLst>
                  <a:ext uri="{FF2B5EF4-FFF2-40B4-BE49-F238E27FC236}">
                    <a16:creationId xmlns:a16="http://schemas.microsoft.com/office/drawing/2014/main" id="{471706C4-2D65-4125-91F2-D9952D3FC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392">
                <a:extLst>
                  <a:ext uri="{FF2B5EF4-FFF2-40B4-BE49-F238E27FC236}">
                    <a16:creationId xmlns:a16="http://schemas.microsoft.com/office/drawing/2014/main" id="{554D6243-0A9C-48C9-8E31-76C5B8854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393">
                <a:extLst>
                  <a:ext uri="{FF2B5EF4-FFF2-40B4-BE49-F238E27FC236}">
                    <a16:creationId xmlns:a16="http://schemas.microsoft.com/office/drawing/2014/main" id="{06C9133A-88B6-4E76-B9F6-4A154F3D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0" name="Group 387">
            <a:extLst>
              <a:ext uri="{FF2B5EF4-FFF2-40B4-BE49-F238E27FC236}">
                <a16:creationId xmlns:a16="http://schemas.microsoft.com/office/drawing/2014/main" id="{282C985F-8FA0-413B-9C3B-6A1A70CF9D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07187" y="4943800"/>
            <a:ext cx="228600" cy="862013"/>
            <a:chOff x="1680" y="768"/>
            <a:chExt cx="144" cy="543"/>
          </a:xfrm>
        </p:grpSpPr>
        <p:sp>
          <p:nvSpPr>
            <p:cNvPr id="381" name="Line 388">
              <a:extLst>
                <a:ext uri="{FF2B5EF4-FFF2-40B4-BE49-F238E27FC236}">
                  <a16:creationId xmlns:a16="http://schemas.microsoft.com/office/drawing/2014/main" id="{4C912A02-EE83-4FA8-BE4F-A69CA2A3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389">
              <a:extLst>
                <a:ext uri="{FF2B5EF4-FFF2-40B4-BE49-F238E27FC236}">
                  <a16:creationId xmlns:a16="http://schemas.microsoft.com/office/drawing/2014/main" id="{FD545A0D-76D7-4313-88BC-528FEBA3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" name="Group 390">
              <a:extLst>
                <a:ext uri="{FF2B5EF4-FFF2-40B4-BE49-F238E27FC236}">
                  <a16:creationId xmlns:a16="http://schemas.microsoft.com/office/drawing/2014/main" id="{B9F7DC12-B5BB-4B88-9A5F-46136AAA4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84" name="Freeform 391">
                <a:extLst>
                  <a:ext uri="{FF2B5EF4-FFF2-40B4-BE49-F238E27FC236}">
                    <a16:creationId xmlns:a16="http://schemas.microsoft.com/office/drawing/2014/main" id="{9F61F730-5207-431F-B13F-426A85018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392">
                <a:extLst>
                  <a:ext uri="{FF2B5EF4-FFF2-40B4-BE49-F238E27FC236}">
                    <a16:creationId xmlns:a16="http://schemas.microsoft.com/office/drawing/2014/main" id="{8C4AAFFC-4ACE-4509-8C90-A3F890F18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393">
                <a:extLst>
                  <a:ext uri="{FF2B5EF4-FFF2-40B4-BE49-F238E27FC236}">
                    <a16:creationId xmlns:a16="http://schemas.microsoft.com/office/drawing/2014/main" id="{5F7AC82D-4A0D-4FA4-A61A-562E15E48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3" name="Freeform 7">
            <a:extLst>
              <a:ext uri="{FF2B5EF4-FFF2-40B4-BE49-F238E27FC236}">
                <a16:creationId xmlns:a16="http://schemas.microsoft.com/office/drawing/2014/main" id="{773E3430-A9DA-4E88-A879-EF3FC0B45919}"/>
              </a:ext>
            </a:extLst>
          </p:cNvPr>
          <p:cNvSpPr>
            <a:spLocks/>
          </p:cNvSpPr>
          <p:nvPr/>
        </p:nvSpPr>
        <p:spPr bwMode="auto">
          <a:xfrm>
            <a:off x="1782403" y="4767317"/>
            <a:ext cx="474266" cy="151855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7">
            <a:extLst>
              <a:ext uri="{FF2B5EF4-FFF2-40B4-BE49-F238E27FC236}">
                <a16:creationId xmlns:a16="http://schemas.microsoft.com/office/drawing/2014/main" id="{37BB1338-C5E9-4DD2-878E-A2DEB94A8C2F}"/>
              </a:ext>
            </a:extLst>
          </p:cNvPr>
          <p:cNvSpPr>
            <a:spLocks/>
          </p:cNvSpPr>
          <p:nvPr/>
        </p:nvSpPr>
        <p:spPr bwMode="auto">
          <a:xfrm flipH="1">
            <a:off x="5304308" y="5247698"/>
            <a:ext cx="683010" cy="128201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1" name="Group 13">
            <a:extLst>
              <a:ext uri="{FF2B5EF4-FFF2-40B4-BE49-F238E27FC236}">
                <a16:creationId xmlns:a16="http://schemas.microsoft.com/office/drawing/2014/main" id="{CB7ED85A-0F10-49E4-AD72-2C38DF000FE0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6817280"/>
            <a:ext cx="393700" cy="1271588"/>
            <a:chOff x="2901" y="4325"/>
            <a:chExt cx="236" cy="690"/>
          </a:xfrm>
        </p:grpSpPr>
        <p:sp>
          <p:nvSpPr>
            <p:cNvPr id="302" name="AutoShape 14">
              <a:extLst>
                <a:ext uri="{FF2B5EF4-FFF2-40B4-BE49-F238E27FC236}">
                  <a16:creationId xmlns:a16="http://schemas.microsoft.com/office/drawing/2014/main" id="{F0EB35DE-FE00-4846-8192-8BBA7A24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3" name="AutoShape 15">
              <a:extLst>
                <a:ext uri="{FF2B5EF4-FFF2-40B4-BE49-F238E27FC236}">
                  <a16:creationId xmlns:a16="http://schemas.microsoft.com/office/drawing/2014/main" id="{4376921F-124A-4227-9609-81A2D6F7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D84934AC-AD11-4D1D-AAF1-A1B19F857D83}"/>
              </a:ext>
            </a:extLst>
          </p:cNvPr>
          <p:cNvGrpSpPr>
            <a:grpSpLocks/>
          </p:cNvGrpSpPr>
          <p:nvPr/>
        </p:nvGrpSpPr>
        <p:grpSpPr bwMode="auto">
          <a:xfrm>
            <a:off x="6688892" y="7581938"/>
            <a:ext cx="222250" cy="858838"/>
            <a:chOff x="384" y="816"/>
            <a:chExt cx="140" cy="541"/>
          </a:xfrm>
        </p:grpSpPr>
        <p:sp>
          <p:nvSpPr>
            <p:cNvPr id="136" name="Line 289">
              <a:extLst>
                <a:ext uri="{FF2B5EF4-FFF2-40B4-BE49-F238E27FC236}">
                  <a16:creationId xmlns:a16="http://schemas.microsoft.com/office/drawing/2014/main" id="{ED34F42B-382A-4952-96E8-1AB8191C6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90">
              <a:extLst>
                <a:ext uri="{FF2B5EF4-FFF2-40B4-BE49-F238E27FC236}">
                  <a16:creationId xmlns:a16="http://schemas.microsoft.com/office/drawing/2014/main" id="{77F5BD46-78B6-43C2-AF86-E7E1BB62D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1">
              <a:extLst>
                <a:ext uri="{FF2B5EF4-FFF2-40B4-BE49-F238E27FC236}">
                  <a16:creationId xmlns:a16="http://schemas.microsoft.com/office/drawing/2014/main" id="{3FBACC6F-C55B-4751-ABAE-3F89E84BC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387">
            <a:extLst>
              <a:ext uri="{FF2B5EF4-FFF2-40B4-BE49-F238E27FC236}">
                <a16:creationId xmlns:a16="http://schemas.microsoft.com/office/drawing/2014/main" id="{1D6DF948-5E4E-4E2A-A722-CA5C0A4CD6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99653" y="7296534"/>
            <a:ext cx="228600" cy="862013"/>
            <a:chOff x="1680" y="768"/>
            <a:chExt cx="144" cy="543"/>
          </a:xfrm>
        </p:grpSpPr>
        <p:sp>
          <p:nvSpPr>
            <p:cNvPr id="140" name="Line 388">
              <a:extLst>
                <a:ext uri="{FF2B5EF4-FFF2-40B4-BE49-F238E27FC236}">
                  <a16:creationId xmlns:a16="http://schemas.microsoft.com/office/drawing/2014/main" id="{BCF823CB-7B1D-44F5-A62C-69AD1EDA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89">
              <a:extLst>
                <a:ext uri="{FF2B5EF4-FFF2-40B4-BE49-F238E27FC236}">
                  <a16:creationId xmlns:a16="http://schemas.microsoft.com/office/drawing/2014/main" id="{2EDE91AB-1F0D-4D89-8907-6A55A261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390">
              <a:extLst>
                <a:ext uri="{FF2B5EF4-FFF2-40B4-BE49-F238E27FC236}">
                  <a16:creationId xmlns:a16="http://schemas.microsoft.com/office/drawing/2014/main" id="{E5AC15D4-D208-4FAB-BAC3-4853FF0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43" name="Freeform 391">
                <a:extLst>
                  <a:ext uri="{FF2B5EF4-FFF2-40B4-BE49-F238E27FC236}">
                    <a16:creationId xmlns:a16="http://schemas.microsoft.com/office/drawing/2014/main" id="{14E3035A-4F69-47CE-BD21-B8FCF6FA8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92">
                <a:extLst>
                  <a:ext uri="{FF2B5EF4-FFF2-40B4-BE49-F238E27FC236}">
                    <a16:creationId xmlns:a16="http://schemas.microsoft.com/office/drawing/2014/main" id="{687A8629-C9FA-4CD6-B26C-D289E957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393">
                <a:extLst>
                  <a:ext uri="{FF2B5EF4-FFF2-40B4-BE49-F238E27FC236}">
                    <a16:creationId xmlns:a16="http://schemas.microsoft.com/office/drawing/2014/main" id="{902D21A6-436A-4BC4-BB61-B8D68F9A1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6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EEAB8EFC-C1A3-412A-A2C3-9F1E1265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6" y="7639627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14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189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172</cp:revision>
  <dcterms:created xsi:type="dcterms:W3CDTF">2002-08-21T12:11:08Z</dcterms:created>
  <dcterms:modified xsi:type="dcterms:W3CDTF">2020-02-20T20:14:26Z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