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2787"/>
              </p:ext>
            </p:extLst>
          </p:nvPr>
        </p:nvGraphicFramePr>
        <p:xfrm>
          <a:off x="152400" y="152400"/>
          <a:ext cx="7010400" cy="400945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 local hooligans robbed the Willy Wonky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Factory and decided they’d use it to rob people. Stop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squarly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Start, palms flat on marks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degrees based off of South Berm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threats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54339" y="81729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2067027" y="8190054"/>
            <a:ext cx="0" cy="4225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981474" y="839121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430908" y="8205332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80708" y="8243314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977" y="7388684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7391400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 flipH="1">
            <a:off x="1013137" y="559029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9">
            <a:extLst>
              <a:ext uri="{FF2B5EF4-FFF2-40B4-BE49-F238E27FC236}">
                <a16:creationId xmlns:a16="http://schemas.microsoft.com/office/drawing/2014/main" id="{359115EF-F2A6-4ECF-93EA-01D44943C6A3}"/>
              </a:ext>
            </a:extLst>
          </p:cNvPr>
          <p:cNvSpPr>
            <a:spLocks/>
          </p:cNvSpPr>
          <p:nvPr/>
        </p:nvSpPr>
        <p:spPr bwMode="auto">
          <a:xfrm>
            <a:off x="3545268" y="778556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20041" y="5301369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424841" y="5293431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9" y="5521237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2" name="Freeform 29">
            <a:extLst>
              <a:ext uri="{FF2B5EF4-FFF2-40B4-BE49-F238E27FC236}">
                <a16:creationId xmlns:a16="http://schemas.microsoft.com/office/drawing/2014/main" id="{162BF9F7-E5AB-4000-84F2-DE0B0A94DDBE}"/>
              </a:ext>
            </a:extLst>
          </p:cNvPr>
          <p:cNvSpPr>
            <a:spLocks/>
          </p:cNvSpPr>
          <p:nvPr/>
        </p:nvSpPr>
        <p:spPr bwMode="auto">
          <a:xfrm>
            <a:off x="3761708" y="777109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699241" y="5632036"/>
            <a:ext cx="146042" cy="125437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5768790" y="6933744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5514874" y="8090969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514874" y="5649508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V="1">
            <a:off x="1027501" y="5626039"/>
            <a:ext cx="590162" cy="2346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564713" y="8216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141017" y="593986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162050" y="56998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>
            <a:off x="6249483" y="6829893"/>
            <a:ext cx="366713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991728" y="41540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143731" y="439415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2295477" y="41239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6668850" y="74043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532852" y="67049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6042271" y="46645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699099" y="49607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322951" y="49105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-134233" y="4932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4872013" y="4375393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12252" y="4904493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86008" y="5131505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0" name="Group 29">
            <a:extLst>
              <a:ext uri="{FF2B5EF4-FFF2-40B4-BE49-F238E27FC236}">
                <a16:creationId xmlns:a16="http://schemas.microsoft.com/office/drawing/2014/main" id="{43489C22-055C-4552-8031-0A8BAA14C5A1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4205915"/>
            <a:ext cx="287338" cy="790575"/>
            <a:chOff x="528" y="240"/>
            <a:chExt cx="181" cy="498"/>
          </a:xfrm>
        </p:grpSpPr>
        <p:sp>
          <p:nvSpPr>
            <p:cNvPr id="401" name="Line 30">
              <a:extLst>
                <a:ext uri="{FF2B5EF4-FFF2-40B4-BE49-F238E27FC236}">
                  <a16:creationId xmlns:a16="http://schemas.microsoft.com/office/drawing/2014/main" id="{FC39F9B2-F74D-41FA-9E90-1ED5C8D2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1">
              <a:extLst>
                <a:ext uri="{FF2B5EF4-FFF2-40B4-BE49-F238E27FC236}">
                  <a16:creationId xmlns:a16="http://schemas.microsoft.com/office/drawing/2014/main" id="{6E253596-3279-4C28-9BE1-655E3A2C4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1150292A-E864-49A7-AEAD-777EF9D9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" name="Group 44">
            <a:extLst>
              <a:ext uri="{FF2B5EF4-FFF2-40B4-BE49-F238E27FC236}">
                <a16:creationId xmlns:a16="http://schemas.microsoft.com/office/drawing/2014/main" id="{73AA824C-C6D8-4FAE-99AD-72B214BDC2BF}"/>
              </a:ext>
            </a:extLst>
          </p:cNvPr>
          <p:cNvGrpSpPr>
            <a:grpSpLocks/>
          </p:cNvGrpSpPr>
          <p:nvPr/>
        </p:nvGrpSpPr>
        <p:grpSpPr bwMode="auto">
          <a:xfrm>
            <a:off x="1471550" y="4263459"/>
            <a:ext cx="287338" cy="787400"/>
            <a:chOff x="1756" y="2113"/>
            <a:chExt cx="181" cy="499"/>
          </a:xfrm>
        </p:grpSpPr>
        <p:sp>
          <p:nvSpPr>
            <p:cNvPr id="405" name="Line 45">
              <a:extLst>
                <a:ext uri="{FF2B5EF4-FFF2-40B4-BE49-F238E27FC236}">
                  <a16:creationId xmlns:a16="http://schemas.microsoft.com/office/drawing/2014/main" id="{2C5C72F1-6E3F-41D4-AC6A-73754CA64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46">
              <a:extLst>
                <a:ext uri="{FF2B5EF4-FFF2-40B4-BE49-F238E27FC236}">
                  <a16:creationId xmlns:a16="http://schemas.microsoft.com/office/drawing/2014/main" id="{7435B4FA-FE16-483A-9112-CC91C55D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7" name="Group 47">
              <a:extLst>
                <a:ext uri="{FF2B5EF4-FFF2-40B4-BE49-F238E27FC236}">
                  <a16:creationId xmlns:a16="http://schemas.microsoft.com/office/drawing/2014/main" id="{C8D4FEFA-E494-47F3-B8AB-3EF187A9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8" name="Freeform 48">
                <a:extLst>
                  <a:ext uri="{FF2B5EF4-FFF2-40B4-BE49-F238E27FC236}">
                    <a16:creationId xmlns:a16="http://schemas.microsoft.com/office/drawing/2014/main" id="{C3DE88AC-942F-4C33-9F4A-626069958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49">
                <a:extLst>
                  <a:ext uri="{FF2B5EF4-FFF2-40B4-BE49-F238E27FC236}">
                    <a16:creationId xmlns:a16="http://schemas.microsoft.com/office/drawing/2014/main" id="{9E1E81EB-6EF7-4F61-9D71-285FCD8F2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50">
                <a:extLst>
                  <a:ext uri="{FF2B5EF4-FFF2-40B4-BE49-F238E27FC236}">
                    <a16:creationId xmlns:a16="http://schemas.microsoft.com/office/drawing/2014/main" id="{A4798574-1896-4D93-8ED4-8D5CDF18C8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" name="Group 4">
            <a:extLst>
              <a:ext uri="{FF2B5EF4-FFF2-40B4-BE49-F238E27FC236}">
                <a16:creationId xmlns:a16="http://schemas.microsoft.com/office/drawing/2014/main" id="{6C9F8462-79B2-495B-81B2-ECE6D7857D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7994" y="4376847"/>
            <a:ext cx="360363" cy="838200"/>
            <a:chOff x="-2155" y="1485"/>
            <a:chExt cx="227" cy="528"/>
          </a:xfrm>
        </p:grpSpPr>
        <p:sp>
          <p:nvSpPr>
            <p:cNvPr id="207" name="AutoShape 3">
              <a:extLst>
                <a:ext uri="{FF2B5EF4-FFF2-40B4-BE49-F238E27FC236}">
                  <a16:creationId xmlns:a16="http://schemas.microsoft.com/office/drawing/2014/main" id="{D7BA5603-DEBA-4CC2-841B-C17D3F438A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FA6E7F19-A8F5-45B5-9AD3-14ADDD6C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6">
              <a:extLst>
                <a:ext uri="{FF2B5EF4-FFF2-40B4-BE49-F238E27FC236}">
                  <a16:creationId xmlns:a16="http://schemas.microsoft.com/office/drawing/2014/main" id="{A2BC52F1-812A-48B2-A3BA-298B3EE7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52CF083F-9442-4240-93D1-87AE8A41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8">
              <a:extLst>
                <a:ext uri="{FF2B5EF4-FFF2-40B4-BE49-F238E27FC236}">
                  <a16:creationId xmlns:a16="http://schemas.microsoft.com/office/drawing/2014/main" id="{026D56CA-6045-4916-A69F-9C7C5D897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9">
              <a:extLst>
                <a:ext uri="{FF2B5EF4-FFF2-40B4-BE49-F238E27FC236}">
                  <a16:creationId xmlns:a16="http://schemas.microsoft.com/office/drawing/2014/main" id="{4856D24E-8170-4B10-9613-2FF84F6DB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0">
              <a:extLst>
                <a:ext uri="{FF2B5EF4-FFF2-40B4-BE49-F238E27FC236}">
                  <a16:creationId xmlns:a16="http://schemas.microsoft.com/office/drawing/2014/main" id="{FF768788-B4E9-42DC-B7AA-837E1BBD5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1">
              <a:extLst>
                <a:ext uri="{FF2B5EF4-FFF2-40B4-BE49-F238E27FC236}">
                  <a16:creationId xmlns:a16="http://schemas.microsoft.com/office/drawing/2014/main" id="{44F9EAE2-5BFD-4013-A314-010E97932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2">
              <a:extLst>
                <a:ext uri="{FF2B5EF4-FFF2-40B4-BE49-F238E27FC236}">
                  <a16:creationId xmlns:a16="http://schemas.microsoft.com/office/drawing/2014/main" id="{5901DB27-EF0F-4276-B616-FAD0E2BB9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3">
              <a:extLst>
                <a:ext uri="{FF2B5EF4-FFF2-40B4-BE49-F238E27FC236}">
                  <a16:creationId xmlns:a16="http://schemas.microsoft.com/office/drawing/2014/main" id="{27E17E56-72E9-4842-95E2-E0656659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14">
              <a:extLst>
                <a:ext uri="{FF2B5EF4-FFF2-40B4-BE49-F238E27FC236}">
                  <a16:creationId xmlns:a16="http://schemas.microsoft.com/office/drawing/2014/main" id="{7EAAE8DB-2061-4777-BCCF-51A695030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5">
              <a:extLst>
                <a:ext uri="{FF2B5EF4-FFF2-40B4-BE49-F238E27FC236}">
                  <a16:creationId xmlns:a16="http://schemas.microsoft.com/office/drawing/2014/main" id="{C29CA68B-EBE2-4685-8F3F-5D613BBF3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6">
              <a:extLst>
                <a:ext uri="{FF2B5EF4-FFF2-40B4-BE49-F238E27FC236}">
                  <a16:creationId xmlns:a16="http://schemas.microsoft.com/office/drawing/2014/main" id="{768E57E3-D294-40B6-994B-E13AC92D6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7">
              <a:extLst>
                <a:ext uri="{FF2B5EF4-FFF2-40B4-BE49-F238E27FC236}">
                  <a16:creationId xmlns:a16="http://schemas.microsoft.com/office/drawing/2014/main" id="{8CC4BDDB-E6AF-4D01-9E44-6FC33D5D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8">
              <a:extLst>
                <a:ext uri="{FF2B5EF4-FFF2-40B4-BE49-F238E27FC236}">
                  <a16:creationId xmlns:a16="http://schemas.microsoft.com/office/drawing/2014/main" id="{87EE3C8A-5A7F-44E7-A0CA-AF76B427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81E245BB-4154-4729-9AC2-CA81C2FF4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0">
              <a:extLst>
                <a:ext uri="{FF2B5EF4-FFF2-40B4-BE49-F238E27FC236}">
                  <a16:creationId xmlns:a16="http://schemas.microsoft.com/office/drawing/2014/main" id="{FE1AA90A-ED5A-49A0-936E-B0AE5960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21">
              <a:extLst>
                <a:ext uri="{FF2B5EF4-FFF2-40B4-BE49-F238E27FC236}">
                  <a16:creationId xmlns:a16="http://schemas.microsoft.com/office/drawing/2014/main" id="{78051541-860B-4BCC-9E75-48A7CBBDC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22">
              <a:extLst>
                <a:ext uri="{FF2B5EF4-FFF2-40B4-BE49-F238E27FC236}">
                  <a16:creationId xmlns:a16="http://schemas.microsoft.com/office/drawing/2014/main" id="{DD58E871-27D7-404C-A2C4-A795900B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3">
              <a:extLst>
                <a:ext uri="{FF2B5EF4-FFF2-40B4-BE49-F238E27FC236}">
                  <a16:creationId xmlns:a16="http://schemas.microsoft.com/office/drawing/2014/main" id="{EF494E95-B985-4193-8345-594598195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4">
              <a:extLst>
                <a:ext uri="{FF2B5EF4-FFF2-40B4-BE49-F238E27FC236}">
                  <a16:creationId xmlns:a16="http://schemas.microsoft.com/office/drawing/2014/main" id="{45281E26-F1EF-4F76-BEBE-8F27B5875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5">
              <a:extLst>
                <a:ext uri="{FF2B5EF4-FFF2-40B4-BE49-F238E27FC236}">
                  <a16:creationId xmlns:a16="http://schemas.microsoft.com/office/drawing/2014/main" id="{231ACB06-DF6E-4871-A740-E3E373DBE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6">
              <a:extLst>
                <a:ext uri="{FF2B5EF4-FFF2-40B4-BE49-F238E27FC236}">
                  <a16:creationId xmlns:a16="http://schemas.microsoft.com/office/drawing/2014/main" id="{6ACF05D4-5ADD-4174-AC70-6BF5B32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7">
              <a:extLst>
                <a:ext uri="{FF2B5EF4-FFF2-40B4-BE49-F238E27FC236}">
                  <a16:creationId xmlns:a16="http://schemas.microsoft.com/office/drawing/2014/main" id="{C71275C5-F2C2-40FF-95A4-2CE380BAE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8">
              <a:extLst>
                <a:ext uri="{FF2B5EF4-FFF2-40B4-BE49-F238E27FC236}">
                  <a16:creationId xmlns:a16="http://schemas.microsoft.com/office/drawing/2014/main" id="{4F024500-A1C1-45D8-BD22-E29059A47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48D28C34-330B-4738-92FD-929BD2E9E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T1 &amp; T2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T7 &amp; T8 should look like this from P5: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249879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630879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75327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67111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69029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7865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7848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5980672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6088237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5229163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5181600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391779" y="1161673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3944408" y="1158120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9568" y="1246894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3">
            <a:extLst>
              <a:ext uri="{FF2B5EF4-FFF2-40B4-BE49-F238E27FC236}">
                <a16:creationId xmlns:a16="http://schemas.microsoft.com/office/drawing/2014/main" id="{D4F232E7-3F8A-480D-A57A-ECABA8DA6EF3}"/>
              </a:ext>
            </a:extLst>
          </p:cNvPr>
          <p:cNvGrpSpPr>
            <a:grpSpLocks/>
          </p:cNvGrpSpPr>
          <p:nvPr/>
        </p:nvGrpSpPr>
        <p:grpSpPr bwMode="auto">
          <a:xfrm>
            <a:off x="2429629" y="6691988"/>
            <a:ext cx="366713" cy="1008063"/>
            <a:chOff x="1252" y="5165"/>
            <a:chExt cx="231" cy="635"/>
          </a:xfrm>
        </p:grpSpPr>
        <p:grpSp>
          <p:nvGrpSpPr>
            <p:cNvPr id="239" name="Group 4">
              <a:extLst>
                <a:ext uri="{FF2B5EF4-FFF2-40B4-BE49-F238E27FC236}">
                  <a16:creationId xmlns:a16="http://schemas.microsoft.com/office/drawing/2014/main" id="{9EC73D22-CBB4-410C-8EE8-90B88096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60647CB8-6597-4C1C-8F9A-99D9F4001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6">
                <a:extLst>
                  <a:ext uri="{FF2B5EF4-FFF2-40B4-BE49-F238E27FC236}">
                    <a16:creationId xmlns:a16="http://schemas.microsoft.com/office/drawing/2014/main" id="{8F7A3B32-6E49-4314-A152-4BF5CCEDF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5" name="Group 7">
                <a:extLst>
                  <a:ext uri="{FF2B5EF4-FFF2-40B4-BE49-F238E27FC236}">
                    <a16:creationId xmlns:a16="http://schemas.microsoft.com/office/drawing/2014/main" id="{6779EFDD-0347-45D0-A63C-4DA2D1DEA0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246" name="Freeform 8">
                  <a:extLst>
                    <a:ext uri="{FF2B5EF4-FFF2-40B4-BE49-F238E27FC236}">
                      <a16:creationId xmlns:a16="http://schemas.microsoft.com/office/drawing/2014/main" id="{2EE87AED-A34B-427B-B69B-DC2F985C8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9">
                  <a:extLst>
                    <a:ext uri="{FF2B5EF4-FFF2-40B4-BE49-F238E27FC236}">
                      <a16:creationId xmlns:a16="http://schemas.microsoft.com/office/drawing/2014/main" id="{82DE5E60-6400-4603-9996-33490D490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0" name="Group 10">
              <a:extLst>
                <a:ext uri="{FF2B5EF4-FFF2-40B4-BE49-F238E27FC236}">
                  <a16:creationId xmlns:a16="http://schemas.microsoft.com/office/drawing/2014/main" id="{5523AB36-423E-4E3C-B320-448F2F2E0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241" name="Freeform 11">
                <a:extLst>
                  <a:ext uri="{FF2B5EF4-FFF2-40B4-BE49-F238E27FC236}">
                    <a16:creationId xmlns:a16="http://schemas.microsoft.com/office/drawing/2014/main" id="{1BB03292-DE81-46BF-B8E3-BEA6558A8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12">
                <a:extLst>
                  <a:ext uri="{FF2B5EF4-FFF2-40B4-BE49-F238E27FC236}">
                    <a16:creationId xmlns:a16="http://schemas.microsoft.com/office/drawing/2014/main" id="{D283723F-170F-4AA7-B15F-7EB0FFF14EA5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617D2DC1-4879-4447-8C2F-E5A441167ECC}"/>
              </a:ext>
            </a:extLst>
          </p:cNvPr>
          <p:cNvSpPr txBox="1"/>
          <p:nvPr/>
        </p:nvSpPr>
        <p:spPr>
          <a:xfrm>
            <a:off x="2061360" y="6934200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Leaning Stacked Target</a:t>
            </a:r>
          </a:p>
        </p:txBody>
      </p:sp>
    </p:spTree>
    <p:extLst>
      <p:ext uri="{BB962C8B-B14F-4D97-AF65-F5344CB8AC3E}">
        <p14:creationId xmlns:p14="http://schemas.microsoft.com/office/powerpoint/2010/main" val="425961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131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2018-12-24T04:14:28Z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