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8"/>
    <p:restoredTop sz="94055" autoAdjust="0"/>
  </p:normalViewPr>
  <p:slideViewPr>
    <p:cSldViewPr>
      <p:cViewPr varScale="1">
        <p:scale>
          <a:sx n="131" d="100"/>
          <a:sy n="131" d="100"/>
        </p:scale>
        <p:origin x="4600"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1/28/21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4751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8643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071712627"/>
              </p:ext>
            </p:extLst>
          </p:nvPr>
        </p:nvGraphicFramePr>
        <p:xfrm>
          <a:off x="152400" y="138214"/>
          <a:ext cx="7010400" cy="405384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Paul Bunyan Rifle &amp; Sportsman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4: Airport 2020</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Wide Stance and I Don’t Dance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Nature calls and you head to the potty at Delta Bag Claim. You secure your pistol on the shelf next to you and get down to business when you are distracted by a commotion. Pull up your drawers, grabbing your gun and see a gang of knife wielding evil people robbing and stabbing others. Save yourself and others.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Seated with belt around knees. Gun loaded to division capacity, facing down range and placed on table next to shooter. Reloading devices on belt. Elbows on knees. PCC facing down range on table next shooter</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NT,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38483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signal engage steel from seated position. Then engage targets from available points of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Engaging steel while not seated is a DQ</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A948576-B05A-4C6A-9CC7-F2DC7E730FE5}"/>
              </a:ext>
            </a:extLst>
          </p:cNvPr>
          <p:cNvSpPr txBox="1"/>
          <p:nvPr/>
        </p:nvSpPr>
        <p:spPr>
          <a:xfrm>
            <a:off x="2399052" y="8605732"/>
            <a:ext cx="533400" cy="369332"/>
          </a:xfrm>
          <a:prstGeom prst="rect">
            <a:avLst/>
          </a:prstGeom>
          <a:noFill/>
          <a:effectLst/>
        </p:spPr>
        <p:txBody>
          <a:bodyPr wrap="square" rtlCol="0">
            <a:spAutoFit/>
          </a:bodyPr>
          <a:lstStyle/>
          <a:p>
            <a:r>
              <a:rPr lang="en-US" b="1" dirty="0"/>
              <a:t>P1</a:t>
            </a:r>
          </a:p>
        </p:txBody>
      </p:sp>
      <p:sp>
        <p:nvSpPr>
          <p:cNvPr id="19" name="TextBox 18">
            <a:extLst>
              <a:ext uri="{FF2B5EF4-FFF2-40B4-BE49-F238E27FC236}">
                <a16:creationId xmlns:a16="http://schemas.microsoft.com/office/drawing/2014/main" id="{4266249C-1B3D-4B4F-8013-2A8ADC415A59}"/>
              </a:ext>
            </a:extLst>
          </p:cNvPr>
          <p:cNvSpPr txBox="1"/>
          <p:nvPr/>
        </p:nvSpPr>
        <p:spPr>
          <a:xfrm>
            <a:off x="5582382" y="7652025"/>
            <a:ext cx="533400" cy="369332"/>
          </a:xfrm>
          <a:prstGeom prst="rect">
            <a:avLst/>
          </a:prstGeom>
          <a:noFill/>
        </p:spPr>
        <p:txBody>
          <a:bodyPr wrap="square" rtlCol="0">
            <a:spAutoFit/>
          </a:bodyPr>
          <a:lstStyle/>
          <a:p>
            <a:r>
              <a:rPr lang="en-US" b="1" dirty="0"/>
              <a:t>T1</a:t>
            </a:r>
          </a:p>
        </p:txBody>
      </p:sp>
      <p:sp>
        <p:nvSpPr>
          <p:cNvPr id="20" name="TextBox 19">
            <a:extLst>
              <a:ext uri="{FF2B5EF4-FFF2-40B4-BE49-F238E27FC236}">
                <a16:creationId xmlns:a16="http://schemas.microsoft.com/office/drawing/2014/main" id="{8E08821A-B5C3-40C9-8EAC-1C9461671898}"/>
              </a:ext>
            </a:extLst>
          </p:cNvPr>
          <p:cNvSpPr txBox="1"/>
          <p:nvPr/>
        </p:nvSpPr>
        <p:spPr>
          <a:xfrm>
            <a:off x="2932452" y="4919464"/>
            <a:ext cx="1048680" cy="246221"/>
          </a:xfrm>
          <a:prstGeom prst="rect">
            <a:avLst/>
          </a:prstGeom>
          <a:noFill/>
        </p:spPr>
        <p:txBody>
          <a:bodyPr wrap="square" rtlCol="0">
            <a:spAutoFit/>
          </a:bodyPr>
          <a:lstStyle/>
          <a:p>
            <a:r>
              <a:rPr lang="en-US" sz="1000" b="1" dirty="0"/>
              <a:t>PP1      PP2</a:t>
            </a:r>
          </a:p>
        </p:txBody>
      </p:sp>
      <p:grpSp>
        <p:nvGrpSpPr>
          <p:cNvPr id="21" name="Group 20">
            <a:extLst>
              <a:ext uri="{FF2B5EF4-FFF2-40B4-BE49-F238E27FC236}">
                <a16:creationId xmlns:a16="http://schemas.microsoft.com/office/drawing/2014/main" id="{52AF2D82-6716-4600-AA4F-1FC8A4D2C010}"/>
              </a:ext>
            </a:extLst>
          </p:cNvPr>
          <p:cNvGrpSpPr/>
          <p:nvPr/>
        </p:nvGrpSpPr>
        <p:grpSpPr>
          <a:xfrm>
            <a:off x="230163" y="8765483"/>
            <a:ext cx="685800" cy="587829"/>
            <a:chOff x="166468" y="7843451"/>
            <a:chExt cx="685800" cy="587829"/>
          </a:xfrm>
        </p:grpSpPr>
        <p:grpSp>
          <p:nvGrpSpPr>
            <p:cNvPr id="22" name="Group 21">
              <a:extLst>
                <a:ext uri="{FF2B5EF4-FFF2-40B4-BE49-F238E27FC236}">
                  <a16:creationId xmlns:a16="http://schemas.microsoft.com/office/drawing/2014/main" id="{195C7D54-FDBD-49C7-A416-DDDF82369927}"/>
                </a:ext>
              </a:extLst>
            </p:cNvPr>
            <p:cNvGrpSpPr/>
            <p:nvPr/>
          </p:nvGrpSpPr>
          <p:grpSpPr>
            <a:xfrm>
              <a:off x="381000" y="7843451"/>
              <a:ext cx="246270" cy="304469"/>
              <a:chOff x="439530" y="6246813"/>
              <a:chExt cx="339943" cy="567994"/>
            </a:xfrm>
          </p:grpSpPr>
          <p:sp>
            <p:nvSpPr>
              <p:cNvPr id="24" name="Isosceles Triangle 23">
                <a:extLst>
                  <a:ext uri="{FF2B5EF4-FFF2-40B4-BE49-F238E27FC236}">
                    <a16:creationId xmlns:a16="http://schemas.microsoft.com/office/drawing/2014/main"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
        <p:nvSpPr>
          <p:cNvPr id="28" name="TextBox 27">
            <a:extLst>
              <a:ext uri="{FF2B5EF4-FFF2-40B4-BE49-F238E27FC236}">
                <a16:creationId xmlns:a16="http://schemas.microsoft.com/office/drawing/2014/main" id="{9144F009-B67D-480B-B0F2-1D58D8B4403F}"/>
              </a:ext>
            </a:extLst>
          </p:cNvPr>
          <p:cNvSpPr txBox="1"/>
          <p:nvPr/>
        </p:nvSpPr>
        <p:spPr>
          <a:xfrm>
            <a:off x="3997139" y="8279567"/>
            <a:ext cx="533400" cy="369332"/>
          </a:xfrm>
          <a:prstGeom prst="rect">
            <a:avLst/>
          </a:prstGeom>
          <a:noFill/>
          <a:effectLst/>
        </p:spPr>
        <p:txBody>
          <a:bodyPr wrap="square" rtlCol="0">
            <a:spAutoFit/>
          </a:bodyPr>
          <a:lstStyle/>
          <a:p>
            <a:r>
              <a:rPr lang="en-US" b="1" dirty="0"/>
              <a:t>P2</a:t>
            </a:r>
          </a:p>
        </p:txBody>
      </p:sp>
      <p:sp>
        <p:nvSpPr>
          <p:cNvPr id="30" name="TextBox 29">
            <a:extLst>
              <a:ext uri="{FF2B5EF4-FFF2-40B4-BE49-F238E27FC236}">
                <a16:creationId xmlns:a16="http://schemas.microsoft.com/office/drawing/2014/main" id="{466D7DD4-2BCC-4EA9-A4B1-C569E853B78A}"/>
              </a:ext>
            </a:extLst>
          </p:cNvPr>
          <p:cNvSpPr txBox="1"/>
          <p:nvPr/>
        </p:nvSpPr>
        <p:spPr>
          <a:xfrm>
            <a:off x="2527907" y="7202950"/>
            <a:ext cx="533400" cy="369332"/>
          </a:xfrm>
          <a:prstGeom prst="rect">
            <a:avLst/>
          </a:prstGeom>
          <a:noFill/>
          <a:effectLst/>
        </p:spPr>
        <p:txBody>
          <a:bodyPr wrap="square" rtlCol="0">
            <a:spAutoFit/>
          </a:bodyPr>
          <a:lstStyle/>
          <a:p>
            <a:r>
              <a:rPr lang="en-US" b="1" dirty="0"/>
              <a:t>P3</a:t>
            </a:r>
          </a:p>
        </p:txBody>
      </p:sp>
      <p:sp>
        <p:nvSpPr>
          <p:cNvPr id="32" name="TextBox 31">
            <a:extLst>
              <a:ext uri="{FF2B5EF4-FFF2-40B4-BE49-F238E27FC236}">
                <a16:creationId xmlns:a16="http://schemas.microsoft.com/office/drawing/2014/main" id="{441F865F-4F4B-4968-8583-36A39C088628}"/>
              </a:ext>
            </a:extLst>
          </p:cNvPr>
          <p:cNvSpPr txBox="1"/>
          <p:nvPr/>
        </p:nvSpPr>
        <p:spPr>
          <a:xfrm>
            <a:off x="3738791" y="7160143"/>
            <a:ext cx="533400" cy="369332"/>
          </a:xfrm>
          <a:prstGeom prst="rect">
            <a:avLst/>
          </a:prstGeom>
          <a:noFill/>
          <a:effectLst/>
        </p:spPr>
        <p:txBody>
          <a:bodyPr wrap="square" rtlCol="0">
            <a:spAutoFit/>
          </a:bodyPr>
          <a:lstStyle/>
          <a:p>
            <a:r>
              <a:rPr lang="en-US" b="1" dirty="0"/>
              <a:t>P4</a:t>
            </a:r>
          </a:p>
        </p:txBody>
      </p:sp>
      <p:cxnSp>
        <p:nvCxnSpPr>
          <p:cNvPr id="33" name="Straight Connector 32">
            <a:extLst>
              <a:ext uri="{FF2B5EF4-FFF2-40B4-BE49-F238E27FC236}">
                <a16:creationId xmlns:a16="http://schemas.microsoft.com/office/drawing/2014/main" id="{577F812A-C228-448C-8F31-7C64269C8964}"/>
              </a:ext>
            </a:extLst>
          </p:cNvPr>
          <p:cNvCxnSpPr>
            <a:cxnSpLocks/>
          </p:cNvCxnSpPr>
          <p:nvPr/>
        </p:nvCxnSpPr>
        <p:spPr>
          <a:xfrm flipH="1" flipV="1">
            <a:off x="2578166" y="8090110"/>
            <a:ext cx="432775" cy="36384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438A0F24-BD6E-49CF-BAC9-3B7089700118}"/>
              </a:ext>
            </a:extLst>
          </p:cNvPr>
          <p:cNvSpPr txBox="1"/>
          <p:nvPr/>
        </p:nvSpPr>
        <p:spPr>
          <a:xfrm>
            <a:off x="3866874" y="5825040"/>
            <a:ext cx="533400" cy="369332"/>
          </a:xfrm>
          <a:prstGeom prst="rect">
            <a:avLst/>
          </a:prstGeom>
          <a:noFill/>
          <a:effectLst/>
        </p:spPr>
        <p:txBody>
          <a:bodyPr wrap="square" rtlCol="0">
            <a:spAutoFit/>
          </a:bodyPr>
          <a:lstStyle/>
          <a:p>
            <a:r>
              <a:rPr lang="en-US" b="1" dirty="0"/>
              <a:t>P5</a:t>
            </a:r>
          </a:p>
        </p:txBody>
      </p: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a:off x="2515913" y="6868335"/>
            <a:ext cx="578583" cy="41190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FC98AA0-68FC-4BEE-BEF2-2B45411A35A4}"/>
              </a:ext>
            </a:extLst>
          </p:cNvPr>
          <p:cNvSpPr txBox="1"/>
          <p:nvPr/>
        </p:nvSpPr>
        <p:spPr>
          <a:xfrm>
            <a:off x="2704645" y="6009706"/>
            <a:ext cx="533400" cy="369332"/>
          </a:xfrm>
          <a:prstGeom prst="rect">
            <a:avLst/>
          </a:prstGeom>
          <a:noFill/>
          <a:effectLst/>
        </p:spPr>
        <p:txBody>
          <a:bodyPr wrap="square" rtlCol="0">
            <a:spAutoFit/>
          </a:bodyPr>
          <a:lstStyle/>
          <a:p>
            <a:r>
              <a:rPr lang="en-US" b="1" dirty="0"/>
              <a:t>P6</a:t>
            </a:r>
          </a:p>
        </p:txBody>
      </p:sp>
      <p:sp>
        <p:nvSpPr>
          <p:cNvPr id="37" name="TextBox 36">
            <a:extLst>
              <a:ext uri="{FF2B5EF4-FFF2-40B4-BE49-F238E27FC236}">
                <a16:creationId xmlns:a16="http://schemas.microsoft.com/office/drawing/2014/main" id="{EC19BEE0-DC80-4434-B6AB-1878C472CEC7}"/>
              </a:ext>
            </a:extLst>
          </p:cNvPr>
          <p:cNvSpPr txBox="1"/>
          <p:nvPr/>
        </p:nvSpPr>
        <p:spPr>
          <a:xfrm>
            <a:off x="5021805" y="5519963"/>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5830875" y="4457883"/>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673812" y="7639068"/>
            <a:ext cx="533400" cy="369332"/>
          </a:xfrm>
          <a:prstGeom prst="rect">
            <a:avLst/>
          </a:prstGeom>
          <a:noFill/>
        </p:spPr>
        <p:txBody>
          <a:bodyPr wrap="square" rtlCol="0">
            <a:spAutoFit/>
          </a:bodyPr>
          <a:lstStyle/>
          <a:p>
            <a:r>
              <a:rPr lang="en-US" b="1" dirty="0"/>
              <a:t>T4</a:t>
            </a:r>
          </a:p>
        </p:txBody>
      </p:sp>
      <p:sp>
        <p:nvSpPr>
          <p:cNvPr id="40" name="TextBox 39">
            <a:extLst>
              <a:ext uri="{FF2B5EF4-FFF2-40B4-BE49-F238E27FC236}">
                <a16:creationId xmlns:a16="http://schemas.microsoft.com/office/drawing/2014/main" id="{9FAB6583-7DF6-4EE3-AC14-01E88EDFCF19}"/>
              </a:ext>
            </a:extLst>
          </p:cNvPr>
          <p:cNvSpPr txBox="1"/>
          <p:nvPr/>
        </p:nvSpPr>
        <p:spPr>
          <a:xfrm>
            <a:off x="144063" y="6086452"/>
            <a:ext cx="533400" cy="369332"/>
          </a:xfrm>
          <a:prstGeom prst="rect">
            <a:avLst/>
          </a:prstGeom>
          <a:noFill/>
        </p:spPr>
        <p:txBody>
          <a:bodyPr wrap="square" rtlCol="0">
            <a:spAutoFit/>
          </a:bodyPr>
          <a:lstStyle/>
          <a:p>
            <a:r>
              <a:rPr lang="en-US" b="1" dirty="0"/>
              <a:t>T5</a:t>
            </a:r>
          </a:p>
        </p:txBody>
      </p:sp>
      <p:sp>
        <p:nvSpPr>
          <p:cNvPr id="41" name="TextBox 40">
            <a:extLst>
              <a:ext uri="{FF2B5EF4-FFF2-40B4-BE49-F238E27FC236}">
                <a16:creationId xmlns:a16="http://schemas.microsoft.com/office/drawing/2014/main" id="{49BB8312-473B-476D-BB7C-C2FDF0F51E97}"/>
              </a:ext>
            </a:extLst>
          </p:cNvPr>
          <p:cNvSpPr txBox="1"/>
          <p:nvPr/>
        </p:nvSpPr>
        <p:spPr>
          <a:xfrm>
            <a:off x="686020" y="4948015"/>
            <a:ext cx="533400" cy="369332"/>
          </a:xfrm>
          <a:prstGeom prst="rect">
            <a:avLst/>
          </a:prstGeom>
          <a:noFill/>
        </p:spPr>
        <p:txBody>
          <a:bodyPr wrap="square" rtlCol="0">
            <a:spAutoFit/>
          </a:bodyPr>
          <a:lstStyle/>
          <a:p>
            <a:r>
              <a:rPr lang="en-US" b="1" dirty="0"/>
              <a:t>T6</a:t>
            </a:r>
          </a:p>
        </p:txBody>
      </p:sp>
      <p:sp>
        <p:nvSpPr>
          <p:cNvPr id="49" name="TextBox 48">
            <a:extLst>
              <a:ext uri="{FF2B5EF4-FFF2-40B4-BE49-F238E27FC236}">
                <a16:creationId xmlns:a16="http://schemas.microsoft.com/office/drawing/2014/main" id="{C4882380-237C-4F38-B85F-DAAFD46A40CD}"/>
              </a:ext>
            </a:extLst>
          </p:cNvPr>
          <p:cNvSpPr txBox="1"/>
          <p:nvPr/>
        </p:nvSpPr>
        <p:spPr>
          <a:xfrm>
            <a:off x="3072606" y="9231868"/>
            <a:ext cx="782081" cy="369332"/>
          </a:xfrm>
          <a:prstGeom prst="rect">
            <a:avLst/>
          </a:prstGeom>
          <a:noFill/>
          <a:effectLst/>
        </p:spPr>
        <p:txBody>
          <a:bodyPr wrap="square" rtlCol="0">
            <a:spAutoFit/>
          </a:bodyPr>
          <a:lstStyle/>
          <a:p>
            <a:r>
              <a:rPr lang="en-US" b="1" dirty="0"/>
              <a:t>start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152400"/>
            <a:ext cx="973490" cy="973490"/>
          </a:xfrm>
          <a:prstGeom prst="rect">
            <a:avLst/>
          </a:prstGeom>
        </p:spPr>
      </p:pic>
      <p:sp>
        <p:nvSpPr>
          <p:cNvPr id="58" name="Freeform 726"/>
          <p:cNvSpPr>
            <a:spLocks/>
          </p:cNvSpPr>
          <p:nvPr/>
        </p:nvSpPr>
        <p:spPr bwMode="auto">
          <a:xfrm>
            <a:off x="3124200" y="4575373"/>
            <a:ext cx="107950" cy="357188"/>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60" name="Rectangle 741"/>
          <p:cNvSpPr>
            <a:spLocks noChangeArrowheads="1"/>
          </p:cNvSpPr>
          <p:nvPr/>
        </p:nvSpPr>
        <p:spPr bwMode="auto">
          <a:xfrm>
            <a:off x="3521075" y="4551410"/>
            <a:ext cx="136525" cy="360000"/>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1" name="Oval 670"/>
          <p:cNvSpPr>
            <a:spLocks noChangeArrowheads="1"/>
          </p:cNvSpPr>
          <p:nvPr/>
        </p:nvSpPr>
        <p:spPr bwMode="auto">
          <a:xfrm flipH="1">
            <a:off x="3072606" y="4321222"/>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2" name="Oval 670"/>
          <p:cNvSpPr>
            <a:spLocks noChangeArrowheads="1"/>
          </p:cNvSpPr>
          <p:nvPr/>
        </p:nvSpPr>
        <p:spPr bwMode="auto">
          <a:xfrm flipH="1">
            <a:off x="3492182" y="4283172"/>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63" name="Group 57"/>
          <p:cNvGrpSpPr>
            <a:grpSpLocks/>
          </p:cNvGrpSpPr>
          <p:nvPr/>
        </p:nvGrpSpPr>
        <p:grpSpPr bwMode="auto">
          <a:xfrm>
            <a:off x="3452610" y="8316351"/>
            <a:ext cx="555625" cy="1111250"/>
            <a:chOff x="1584" y="4080"/>
            <a:chExt cx="350" cy="700"/>
          </a:xfrm>
        </p:grpSpPr>
        <p:grpSp>
          <p:nvGrpSpPr>
            <p:cNvPr id="64" name="Group 58"/>
            <p:cNvGrpSpPr>
              <a:grpSpLocks/>
            </p:cNvGrpSpPr>
            <p:nvPr/>
          </p:nvGrpSpPr>
          <p:grpSpPr bwMode="auto">
            <a:xfrm>
              <a:off x="1632" y="4080"/>
              <a:ext cx="100" cy="474"/>
              <a:chOff x="1728" y="3600"/>
              <a:chExt cx="100" cy="474"/>
            </a:xfrm>
          </p:grpSpPr>
          <p:sp>
            <p:nvSpPr>
              <p:cNvPr id="77" name="Freeform 59"/>
              <p:cNvSpPr>
                <a:spLocks/>
              </p:cNvSpPr>
              <p:nvPr/>
            </p:nvSpPr>
            <p:spPr bwMode="auto">
              <a:xfrm flipH="1">
                <a:off x="1731" y="3791"/>
                <a:ext cx="15" cy="283"/>
              </a:xfrm>
              <a:custGeom>
                <a:avLst/>
                <a:gdLst>
                  <a:gd name="T0" fmla="*/ 0 w 19"/>
                  <a:gd name="T1" fmla="*/ 1 h 414"/>
                  <a:gd name="T2" fmla="*/ 2 w 19"/>
                  <a:gd name="T3" fmla="*/ 1 h 414"/>
                  <a:gd name="T4" fmla="*/ 2 w 19"/>
                  <a:gd name="T5" fmla="*/ 1 h 414"/>
                  <a:gd name="T6" fmla="*/ 2 w 19"/>
                  <a:gd name="T7" fmla="*/ 1 h 414"/>
                  <a:gd name="T8" fmla="*/ 2 w 19"/>
                  <a:gd name="T9" fmla="*/ 0 h 414"/>
                  <a:gd name="T10" fmla="*/ 2 w 19"/>
                  <a:gd name="T11" fmla="*/ 0 h 414"/>
                  <a:gd name="T12" fmla="*/ 2 w 19"/>
                  <a:gd name="T13" fmla="*/ 1 h 414"/>
                  <a:gd name="T14" fmla="*/ 2 w 19"/>
                  <a:gd name="T15" fmla="*/ 1 h 414"/>
                  <a:gd name="T16" fmla="*/ 2 w 19"/>
                  <a:gd name="T17" fmla="*/ 1 h 414"/>
                  <a:gd name="T18" fmla="*/ 2 w 19"/>
                  <a:gd name="T19" fmla="*/ 1 h 414"/>
                  <a:gd name="T20" fmla="*/ 2 w 19"/>
                  <a:gd name="T21" fmla="*/ 1 h 414"/>
                  <a:gd name="T22" fmla="*/ 2 w 19"/>
                  <a:gd name="T23" fmla="*/ 1 h 414"/>
                  <a:gd name="T24" fmla="*/ 2 w 19"/>
                  <a:gd name="T25" fmla="*/ 1 h 414"/>
                  <a:gd name="T26" fmla="*/ 2 w 19"/>
                  <a:gd name="T27" fmla="*/ 1 h 414"/>
                  <a:gd name="T28" fmla="*/ 2 w 19"/>
                  <a:gd name="T29" fmla="*/ 1 h 414"/>
                  <a:gd name="T30" fmla="*/ 2 w 19"/>
                  <a:gd name="T31" fmla="*/ 1 h 414"/>
                  <a:gd name="T32" fmla="*/ 2 w 19"/>
                  <a:gd name="T33" fmla="*/ 1 h 414"/>
                  <a:gd name="T34" fmla="*/ 2 w 19"/>
                  <a:gd name="T35" fmla="*/ 1 h 414"/>
                  <a:gd name="T36" fmla="*/ 2 w 19"/>
                  <a:gd name="T37" fmla="*/ 1 h 414"/>
                  <a:gd name="T38" fmla="*/ 2 w 19"/>
                  <a:gd name="T39" fmla="*/ 1 h 414"/>
                  <a:gd name="T40" fmla="*/ 0 w 19"/>
                  <a:gd name="T41" fmla="*/ 1 h 414"/>
                  <a:gd name="T42" fmla="*/ 0 w 19"/>
                  <a:gd name="T43" fmla="*/ 1 h 4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
                  <a:gd name="T67" fmla="*/ 0 h 414"/>
                  <a:gd name="T68" fmla="*/ 19 w 19"/>
                  <a:gd name="T69" fmla="*/ 414 h 4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 h="414">
                    <a:moveTo>
                      <a:pt x="0" y="5"/>
                    </a:moveTo>
                    <a:lnTo>
                      <a:pt x="3" y="3"/>
                    </a:lnTo>
                    <a:lnTo>
                      <a:pt x="3" y="2"/>
                    </a:lnTo>
                    <a:lnTo>
                      <a:pt x="4" y="1"/>
                    </a:lnTo>
                    <a:lnTo>
                      <a:pt x="6" y="0"/>
                    </a:lnTo>
                    <a:lnTo>
                      <a:pt x="16" y="0"/>
                    </a:lnTo>
                    <a:lnTo>
                      <a:pt x="18" y="2"/>
                    </a:lnTo>
                    <a:lnTo>
                      <a:pt x="18" y="3"/>
                    </a:lnTo>
                    <a:lnTo>
                      <a:pt x="19" y="5"/>
                    </a:lnTo>
                    <a:lnTo>
                      <a:pt x="19" y="409"/>
                    </a:lnTo>
                    <a:lnTo>
                      <a:pt x="18" y="410"/>
                    </a:lnTo>
                    <a:lnTo>
                      <a:pt x="18" y="411"/>
                    </a:lnTo>
                    <a:lnTo>
                      <a:pt x="16" y="413"/>
                    </a:lnTo>
                    <a:lnTo>
                      <a:pt x="12" y="413"/>
                    </a:lnTo>
                    <a:lnTo>
                      <a:pt x="10" y="414"/>
                    </a:lnTo>
                    <a:lnTo>
                      <a:pt x="9" y="413"/>
                    </a:lnTo>
                    <a:lnTo>
                      <a:pt x="6" y="413"/>
                    </a:lnTo>
                    <a:lnTo>
                      <a:pt x="4" y="412"/>
                    </a:lnTo>
                    <a:lnTo>
                      <a:pt x="3" y="411"/>
                    </a:lnTo>
                    <a:lnTo>
                      <a:pt x="3" y="410"/>
                    </a:lnTo>
                    <a:lnTo>
                      <a:pt x="0" y="40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a:p>
            </p:txBody>
          </p:sp>
          <p:sp>
            <p:nvSpPr>
              <p:cNvPr id="78" name="Freeform 60"/>
              <p:cNvSpPr>
                <a:spLocks/>
              </p:cNvSpPr>
              <p:nvPr/>
            </p:nvSpPr>
            <p:spPr bwMode="auto">
              <a:xfrm flipH="1">
                <a:off x="1813" y="3735"/>
                <a:ext cx="15" cy="283"/>
              </a:xfrm>
              <a:custGeom>
                <a:avLst/>
                <a:gdLst>
                  <a:gd name="T0" fmla="*/ 0 w 19"/>
                  <a:gd name="T1" fmla="*/ 1 h 415"/>
                  <a:gd name="T2" fmla="*/ 1 w 19"/>
                  <a:gd name="T3" fmla="*/ 1 h 415"/>
                  <a:gd name="T4" fmla="*/ 1 w 19"/>
                  <a:gd name="T5" fmla="*/ 1 h 415"/>
                  <a:gd name="T6" fmla="*/ 2 w 19"/>
                  <a:gd name="T7" fmla="*/ 1 h 415"/>
                  <a:gd name="T8" fmla="*/ 2 w 19"/>
                  <a:gd name="T9" fmla="*/ 0 h 415"/>
                  <a:gd name="T10" fmla="*/ 2 w 19"/>
                  <a:gd name="T11" fmla="*/ 0 h 415"/>
                  <a:gd name="T12" fmla="*/ 2 w 19"/>
                  <a:gd name="T13" fmla="*/ 1 h 415"/>
                  <a:gd name="T14" fmla="*/ 2 w 19"/>
                  <a:gd name="T15" fmla="*/ 1 h 415"/>
                  <a:gd name="T16" fmla="*/ 2 w 19"/>
                  <a:gd name="T17" fmla="*/ 1 h 415"/>
                  <a:gd name="T18" fmla="*/ 2 w 19"/>
                  <a:gd name="T19" fmla="*/ 1 h 415"/>
                  <a:gd name="T20" fmla="*/ 2 w 19"/>
                  <a:gd name="T21" fmla="*/ 1 h 415"/>
                  <a:gd name="T22" fmla="*/ 2 w 19"/>
                  <a:gd name="T23" fmla="*/ 1 h 415"/>
                  <a:gd name="T24" fmla="*/ 2 w 19"/>
                  <a:gd name="T25" fmla="*/ 1 h 415"/>
                  <a:gd name="T26" fmla="*/ 2 w 19"/>
                  <a:gd name="T27" fmla="*/ 1 h 415"/>
                  <a:gd name="T28" fmla="*/ 1 w 19"/>
                  <a:gd name="T29" fmla="*/ 1 h 415"/>
                  <a:gd name="T30" fmla="*/ 1 w 19"/>
                  <a:gd name="T31" fmla="*/ 1 h 415"/>
                  <a:gd name="T32" fmla="*/ 0 w 19"/>
                  <a:gd name="T33" fmla="*/ 1 h 415"/>
                  <a:gd name="T34" fmla="*/ 0 w 19"/>
                  <a:gd name="T35" fmla="*/ 1 h 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415"/>
                  <a:gd name="T56" fmla="*/ 19 w 19"/>
                  <a:gd name="T57" fmla="*/ 415 h 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415">
                    <a:moveTo>
                      <a:pt x="0" y="6"/>
                    </a:moveTo>
                    <a:lnTo>
                      <a:pt x="1" y="4"/>
                    </a:lnTo>
                    <a:lnTo>
                      <a:pt x="1" y="2"/>
                    </a:lnTo>
                    <a:lnTo>
                      <a:pt x="3" y="1"/>
                    </a:lnTo>
                    <a:lnTo>
                      <a:pt x="6" y="0"/>
                    </a:lnTo>
                    <a:lnTo>
                      <a:pt x="14" y="0"/>
                    </a:lnTo>
                    <a:lnTo>
                      <a:pt x="19" y="4"/>
                    </a:lnTo>
                    <a:lnTo>
                      <a:pt x="19" y="410"/>
                    </a:lnTo>
                    <a:lnTo>
                      <a:pt x="14" y="414"/>
                    </a:lnTo>
                    <a:lnTo>
                      <a:pt x="12" y="414"/>
                    </a:lnTo>
                    <a:lnTo>
                      <a:pt x="10" y="415"/>
                    </a:lnTo>
                    <a:lnTo>
                      <a:pt x="8" y="414"/>
                    </a:lnTo>
                    <a:lnTo>
                      <a:pt x="6" y="414"/>
                    </a:lnTo>
                    <a:lnTo>
                      <a:pt x="3" y="413"/>
                    </a:lnTo>
                    <a:lnTo>
                      <a:pt x="1" y="411"/>
                    </a:lnTo>
                    <a:lnTo>
                      <a:pt x="1" y="410"/>
                    </a:lnTo>
                    <a:lnTo>
                      <a:pt x="0" y="40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a:p>
            </p:txBody>
          </p:sp>
          <p:grpSp>
            <p:nvGrpSpPr>
              <p:cNvPr id="79" name="Group 61"/>
              <p:cNvGrpSpPr>
                <a:grpSpLocks/>
              </p:cNvGrpSpPr>
              <p:nvPr/>
            </p:nvGrpSpPr>
            <p:grpSpPr bwMode="auto">
              <a:xfrm>
                <a:off x="1728" y="3600"/>
                <a:ext cx="98" cy="305"/>
                <a:chOff x="1728" y="3600"/>
                <a:chExt cx="98" cy="305"/>
              </a:xfrm>
            </p:grpSpPr>
            <p:sp>
              <p:nvSpPr>
                <p:cNvPr id="80" name="Freeform 62"/>
                <p:cNvSpPr>
                  <a:spLocks/>
                </p:cNvSpPr>
                <p:nvPr/>
              </p:nvSpPr>
              <p:spPr bwMode="auto">
                <a:xfrm flipH="1">
                  <a:off x="1728" y="3600"/>
                  <a:ext cx="98" cy="305"/>
                </a:xfrm>
                <a:custGeom>
                  <a:avLst/>
                  <a:gdLst>
                    <a:gd name="T0" fmla="*/ 2 w 126"/>
                    <a:gd name="T1" fmla="*/ 1 h 448"/>
                    <a:gd name="T2" fmla="*/ 2 w 126"/>
                    <a:gd name="T3" fmla="*/ 0 h 448"/>
                    <a:gd name="T4" fmla="*/ 2 w 126"/>
                    <a:gd name="T5" fmla="*/ 1 h 448"/>
                    <a:gd name="T6" fmla="*/ 2 w 126"/>
                    <a:gd name="T7" fmla="*/ 1 h 448"/>
                    <a:gd name="T8" fmla="*/ 0 w 126"/>
                    <a:gd name="T9" fmla="*/ 1 h 448"/>
                    <a:gd name="T10" fmla="*/ 0 w 126"/>
                    <a:gd name="T11" fmla="*/ 1 h 448"/>
                    <a:gd name="T12" fmla="*/ 2 w 126"/>
                    <a:gd name="T13" fmla="*/ 1 h 448"/>
                    <a:gd name="T14" fmla="*/ 2 w 126"/>
                    <a:gd name="T15" fmla="*/ 1 h 448"/>
                    <a:gd name="T16" fmla="*/ 2 w 126"/>
                    <a:gd name="T17" fmla="*/ 1 h 448"/>
                    <a:gd name="T18" fmla="*/ 2 w 126"/>
                    <a:gd name="T19" fmla="*/ 1 h 448"/>
                    <a:gd name="T20" fmla="*/ 2 w 126"/>
                    <a:gd name="T21" fmla="*/ 1 h 448"/>
                    <a:gd name="T22" fmla="*/ 2 w 126"/>
                    <a:gd name="T23" fmla="*/ 1 h 448"/>
                    <a:gd name="T24" fmla="*/ 2 w 126"/>
                    <a:gd name="T25" fmla="*/ 1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448"/>
                    <a:gd name="T41" fmla="*/ 126 w 12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448">
                      <a:moveTo>
                        <a:pt x="84" y="34"/>
                      </a:moveTo>
                      <a:lnTo>
                        <a:pt x="40" y="0"/>
                      </a:lnTo>
                      <a:lnTo>
                        <a:pt x="40" y="80"/>
                      </a:lnTo>
                      <a:lnTo>
                        <a:pt x="16" y="62"/>
                      </a:lnTo>
                      <a:lnTo>
                        <a:pt x="0" y="70"/>
                      </a:lnTo>
                      <a:lnTo>
                        <a:pt x="0" y="291"/>
                      </a:lnTo>
                      <a:lnTo>
                        <a:pt x="21" y="388"/>
                      </a:lnTo>
                      <a:lnTo>
                        <a:pt x="104" y="448"/>
                      </a:lnTo>
                      <a:lnTo>
                        <a:pt x="126" y="386"/>
                      </a:lnTo>
                      <a:lnTo>
                        <a:pt x="126" y="162"/>
                      </a:lnTo>
                      <a:lnTo>
                        <a:pt x="109" y="131"/>
                      </a:lnTo>
                      <a:lnTo>
                        <a:pt x="84" y="113"/>
                      </a:lnTo>
                      <a:lnTo>
                        <a:pt x="84" y="34"/>
                      </a:lnTo>
                      <a:close/>
                    </a:path>
                  </a:pathLst>
                </a:custGeom>
                <a:solidFill>
                  <a:schemeClr val="bg1"/>
                </a:solidFill>
                <a:ln w="12700">
                  <a:solidFill>
                    <a:schemeClr val="tx1"/>
                  </a:solidFill>
                  <a:round/>
                  <a:headEnd/>
                  <a:tailEnd/>
                </a:ln>
              </p:spPr>
              <p:txBody>
                <a:bodyPr wrap="none" lIns="0" tIns="0" rIns="0" bIns="0" anchor="ctr">
                  <a:spAutoFit/>
                </a:bodyPr>
                <a:lstStyle/>
                <a:p>
                  <a:endParaRPr lang="en-US"/>
                </a:p>
              </p:txBody>
            </p:sp>
            <p:sp>
              <p:nvSpPr>
                <p:cNvPr id="81" name="Line 63"/>
                <p:cNvSpPr>
                  <a:spLocks noChangeShapeType="1"/>
                </p:cNvSpPr>
                <p:nvPr/>
              </p:nvSpPr>
              <p:spPr bwMode="auto">
                <a:xfrm flipV="1">
                  <a:off x="1750" y="3642"/>
                  <a:ext cx="75"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 name="Line 64"/>
                <p:cNvSpPr>
                  <a:spLocks noChangeShapeType="1"/>
                </p:cNvSpPr>
                <p:nvPr/>
              </p:nvSpPr>
              <p:spPr bwMode="auto">
                <a:xfrm flipH="1" flipV="1">
                  <a:off x="1736" y="3718"/>
                  <a:ext cx="69"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65" name="Group 65"/>
            <p:cNvGrpSpPr>
              <a:grpSpLocks/>
            </p:cNvGrpSpPr>
            <p:nvPr/>
          </p:nvGrpSpPr>
          <p:grpSpPr bwMode="auto">
            <a:xfrm>
              <a:off x="1584" y="4314"/>
              <a:ext cx="309" cy="420"/>
              <a:chOff x="1176" y="5328"/>
              <a:chExt cx="309" cy="420"/>
            </a:xfrm>
          </p:grpSpPr>
          <p:sp>
            <p:nvSpPr>
              <p:cNvPr id="72" name="Line 66"/>
              <p:cNvSpPr>
                <a:spLocks noChangeShapeType="1"/>
              </p:cNvSpPr>
              <p:nvPr/>
            </p:nvSpPr>
            <p:spPr bwMode="auto">
              <a:xfrm>
                <a:off x="1478" y="542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 name="Line 67"/>
              <p:cNvSpPr>
                <a:spLocks noChangeShapeType="1"/>
              </p:cNvSpPr>
              <p:nvPr/>
            </p:nvSpPr>
            <p:spPr bwMode="auto">
              <a:xfrm>
                <a:off x="1359" y="5351"/>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4" name="Freeform 68"/>
              <p:cNvSpPr>
                <a:spLocks/>
              </p:cNvSpPr>
              <p:nvPr/>
            </p:nvSpPr>
            <p:spPr bwMode="auto">
              <a:xfrm>
                <a:off x="1176" y="5328"/>
                <a:ext cx="309" cy="238"/>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75" name="Line 69"/>
              <p:cNvSpPr>
                <a:spLocks noChangeShapeType="1"/>
              </p:cNvSpPr>
              <p:nvPr/>
            </p:nvSpPr>
            <p:spPr bwMode="auto">
              <a:xfrm>
                <a:off x="1294" y="5566"/>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6" name="Line 70"/>
              <p:cNvSpPr>
                <a:spLocks noChangeShapeType="1"/>
              </p:cNvSpPr>
              <p:nvPr/>
            </p:nvSpPr>
            <p:spPr bwMode="auto">
              <a:xfrm>
                <a:off x="1181" y="5442"/>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6" name="Group 71"/>
            <p:cNvGrpSpPr>
              <a:grpSpLocks/>
            </p:cNvGrpSpPr>
            <p:nvPr/>
          </p:nvGrpSpPr>
          <p:grpSpPr bwMode="auto">
            <a:xfrm>
              <a:off x="1740" y="4491"/>
              <a:ext cx="194" cy="289"/>
              <a:chOff x="2076" y="5280"/>
              <a:chExt cx="194" cy="289"/>
            </a:xfrm>
          </p:grpSpPr>
          <p:sp>
            <p:nvSpPr>
              <p:cNvPr id="67" name="Freeform 72"/>
              <p:cNvSpPr>
                <a:spLocks/>
              </p:cNvSpPr>
              <p:nvPr/>
            </p:nvSpPr>
            <p:spPr bwMode="auto">
              <a:xfrm>
                <a:off x="2076" y="5334"/>
                <a:ext cx="194" cy="111"/>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68" name="Line 73"/>
              <p:cNvSpPr>
                <a:spLocks noChangeShapeType="1"/>
              </p:cNvSpPr>
              <p:nvPr/>
            </p:nvSpPr>
            <p:spPr bwMode="auto">
              <a:xfrm>
                <a:off x="2174" y="5342"/>
                <a:ext cx="2"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9" name="Line 74"/>
              <p:cNvSpPr>
                <a:spLocks noChangeShapeType="1"/>
              </p:cNvSpPr>
              <p:nvPr/>
            </p:nvSpPr>
            <p:spPr bwMode="auto">
              <a:xfrm>
                <a:off x="2086" y="5389"/>
                <a:ext cx="0" cy="1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75"/>
              <p:cNvSpPr>
                <a:spLocks noChangeShapeType="1"/>
              </p:cNvSpPr>
              <p:nvPr/>
            </p:nvSpPr>
            <p:spPr bwMode="auto">
              <a:xfrm>
                <a:off x="2258" y="5290"/>
                <a:ext cx="2" cy="2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 name="Freeform 76"/>
              <p:cNvSpPr>
                <a:spLocks/>
              </p:cNvSpPr>
              <p:nvPr/>
            </p:nvSpPr>
            <p:spPr bwMode="auto">
              <a:xfrm>
                <a:off x="2172" y="5280"/>
                <a:ext cx="93" cy="117"/>
              </a:xfrm>
              <a:custGeom>
                <a:avLst/>
                <a:gdLst>
                  <a:gd name="T0" fmla="*/ 0 w 102"/>
                  <a:gd name="T1" fmla="*/ 54 h 117"/>
                  <a:gd name="T2" fmla="*/ 16 w 102"/>
                  <a:gd name="T3" fmla="*/ 0 h 117"/>
                  <a:gd name="T4" fmla="*/ 16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83" name="Group 44"/>
          <p:cNvGrpSpPr>
            <a:grpSpLocks/>
          </p:cNvGrpSpPr>
          <p:nvPr/>
        </p:nvGrpSpPr>
        <p:grpSpPr bwMode="auto">
          <a:xfrm>
            <a:off x="726611" y="6044533"/>
            <a:ext cx="287338" cy="787400"/>
            <a:chOff x="1756" y="2113"/>
            <a:chExt cx="181" cy="499"/>
          </a:xfrm>
        </p:grpSpPr>
        <p:sp>
          <p:nvSpPr>
            <p:cNvPr id="84" name="Line 45"/>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Line 46"/>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6" name="Group 47"/>
            <p:cNvGrpSpPr>
              <a:grpSpLocks/>
            </p:cNvGrpSpPr>
            <p:nvPr/>
          </p:nvGrpSpPr>
          <p:grpSpPr bwMode="auto">
            <a:xfrm>
              <a:off x="1756" y="2113"/>
              <a:ext cx="181" cy="333"/>
              <a:chOff x="1756" y="2113"/>
              <a:chExt cx="181" cy="333"/>
            </a:xfrm>
          </p:grpSpPr>
          <p:sp>
            <p:nvSpPr>
              <p:cNvPr id="87" name="Freeform 48"/>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8"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9"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90" name="Group 44"/>
          <p:cNvGrpSpPr>
            <a:grpSpLocks/>
          </p:cNvGrpSpPr>
          <p:nvPr/>
        </p:nvGrpSpPr>
        <p:grpSpPr bwMode="auto">
          <a:xfrm>
            <a:off x="5233273" y="5851810"/>
            <a:ext cx="287338" cy="787400"/>
            <a:chOff x="1756" y="2113"/>
            <a:chExt cx="181" cy="499"/>
          </a:xfrm>
        </p:grpSpPr>
        <p:sp>
          <p:nvSpPr>
            <p:cNvPr id="91" name="Line 45"/>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46"/>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3" name="Group 47"/>
            <p:cNvGrpSpPr>
              <a:grpSpLocks/>
            </p:cNvGrpSpPr>
            <p:nvPr/>
          </p:nvGrpSpPr>
          <p:grpSpPr bwMode="auto">
            <a:xfrm>
              <a:off x="1756" y="2113"/>
              <a:ext cx="181" cy="333"/>
              <a:chOff x="1756" y="2113"/>
              <a:chExt cx="181" cy="333"/>
            </a:xfrm>
          </p:grpSpPr>
          <p:sp>
            <p:nvSpPr>
              <p:cNvPr id="94" name="Freeform 48"/>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9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97" name="Group 44"/>
          <p:cNvGrpSpPr>
            <a:grpSpLocks/>
          </p:cNvGrpSpPr>
          <p:nvPr/>
        </p:nvGrpSpPr>
        <p:grpSpPr bwMode="auto">
          <a:xfrm>
            <a:off x="5333737" y="7408292"/>
            <a:ext cx="287338" cy="787400"/>
            <a:chOff x="1756" y="2113"/>
            <a:chExt cx="181" cy="499"/>
          </a:xfrm>
        </p:grpSpPr>
        <p:sp>
          <p:nvSpPr>
            <p:cNvPr id="98" name="Line 45"/>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Line 46"/>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0" name="Group 47"/>
            <p:cNvGrpSpPr>
              <a:grpSpLocks/>
            </p:cNvGrpSpPr>
            <p:nvPr/>
          </p:nvGrpSpPr>
          <p:grpSpPr bwMode="auto">
            <a:xfrm>
              <a:off x="1756" y="2113"/>
              <a:ext cx="181" cy="333"/>
              <a:chOff x="1756" y="2113"/>
              <a:chExt cx="181" cy="333"/>
            </a:xfrm>
          </p:grpSpPr>
          <p:sp>
            <p:nvSpPr>
              <p:cNvPr id="101" name="Freeform 48"/>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02"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03"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04" name="Group 44"/>
          <p:cNvGrpSpPr>
            <a:grpSpLocks/>
          </p:cNvGrpSpPr>
          <p:nvPr/>
        </p:nvGrpSpPr>
        <p:grpSpPr bwMode="auto">
          <a:xfrm>
            <a:off x="1167227" y="7649105"/>
            <a:ext cx="287338" cy="787400"/>
            <a:chOff x="1756" y="2113"/>
            <a:chExt cx="181" cy="499"/>
          </a:xfrm>
        </p:grpSpPr>
        <p:sp>
          <p:nvSpPr>
            <p:cNvPr id="105" name="Line 45"/>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46"/>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7" name="Group 47"/>
            <p:cNvGrpSpPr>
              <a:grpSpLocks/>
            </p:cNvGrpSpPr>
            <p:nvPr/>
          </p:nvGrpSpPr>
          <p:grpSpPr bwMode="auto">
            <a:xfrm>
              <a:off x="1756" y="2113"/>
              <a:ext cx="181" cy="333"/>
              <a:chOff x="1756" y="2113"/>
              <a:chExt cx="181" cy="333"/>
            </a:xfrm>
          </p:grpSpPr>
          <p:sp>
            <p:nvSpPr>
              <p:cNvPr id="108" name="Freeform 48"/>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09"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0"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1" name="Group 170"/>
          <p:cNvGrpSpPr>
            <a:grpSpLocks/>
          </p:cNvGrpSpPr>
          <p:nvPr/>
        </p:nvGrpSpPr>
        <p:grpSpPr bwMode="auto">
          <a:xfrm>
            <a:off x="1359455" y="4929997"/>
            <a:ext cx="288925" cy="787400"/>
            <a:chOff x="1008" y="2592"/>
            <a:chExt cx="182" cy="496"/>
          </a:xfrm>
        </p:grpSpPr>
        <p:sp>
          <p:nvSpPr>
            <p:cNvPr id="112" name="Line 171"/>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Line 172"/>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4" name="Group 173"/>
            <p:cNvGrpSpPr>
              <a:grpSpLocks/>
            </p:cNvGrpSpPr>
            <p:nvPr/>
          </p:nvGrpSpPr>
          <p:grpSpPr bwMode="auto">
            <a:xfrm>
              <a:off x="1008" y="2592"/>
              <a:ext cx="182" cy="331"/>
              <a:chOff x="1008" y="2592"/>
              <a:chExt cx="182" cy="331"/>
            </a:xfrm>
          </p:grpSpPr>
          <p:sp>
            <p:nvSpPr>
              <p:cNvPr id="115" name="Freeform 174"/>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17" name="Group 170"/>
          <p:cNvGrpSpPr>
            <a:grpSpLocks/>
          </p:cNvGrpSpPr>
          <p:nvPr/>
        </p:nvGrpSpPr>
        <p:grpSpPr bwMode="auto">
          <a:xfrm>
            <a:off x="5971319" y="4827375"/>
            <a:ext cx="288925" cy="787400"/>
            <a:chOff x="1008" y="2592"/>
            <a:chExt cx="182" cy="496"/>
          </a:xfrm>
        </p:grpSpPr>
        <p:sp>
          <p:nvSpPr>
            <p:cNvPr id="118" name="Line 171"/>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172"/>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0" name="Group 173"/>
            <p:cNvGrpSpPr>
              <a:grpSpLocks/>
            </p:cNvGrpSpPr>
            <p:nvPr/>
          </p:nvGrpSpPr>
          <p:grpSpPr bwMode="auto">
            <a:xfrm>
              <a:off x="1008" y="2592"/>
              <a:ext cx="182" cy="331"/>
              <a:chOff x="1008" y="2592"/>
              <a:chExt cx="182" cy="331"/>
            </a:xfrm>
          </p:grpSpPr>
          <p:sp>
            <p:nvSpPr>
              <p:cNvPr id="121" name="Freeform 174"/>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2"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131" name="Freeform 36"/>
          <p:cNvSpPr>
            <a:spLocks/>
          </p:cNvSpPr>
          <p:nvPr/>
        </p:nvSpPr>
        <p:spPr bwMode="auto">
          <a:xfrm flipH="1">
            <a:off x="1627593" y="4800600"/>
            <a:ext cx="863924" cy="4089549"/>
          </a:xfrm>
          <a:custGeom>
            <a:avLst/>
            <a:gdLst>
              <a:gd name="T0" fmla="*/ 2147483647 w 204"/>
              <a:gd name="T1" fmla="*/ 2147483647 h 640"/>
              <a:gd name="T2" fmla="*/ 0 w 204"/>
              <a:gd name="T3" fmla="*/ 0 h 640"/>
              <a:gd name="T4" fmla="*/ 0 w 204"/>
              <a:gd name="T5" fmla="*/ 2147483647 h 640"/>
              <a:gd name="T6" fmla="*/ 2147483647 w 204"/>
              <a:gd name="T7" fmla="*/ 2147483647 h 640"/>
              <a:gd name="T8" fmla="*/ 2147483647 w 204"/>
              <a:gd name="T9" fmla="*/ 2147483647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a:solidFill>
              <a:srgbClr val="000000"/>
            </a:solidFill>
            <a:round/>
            <a:headEnd/>
            <a:tailEnd/>
          </a:ln>
        </p:spPr>
        <p:txBody>
          <a:bodyPr/>
          <a:lstStyle/>
          <a:p>
            <a:endParaRPr lang="en-US"/>
          </a:p>
        </p:txBody>
      </p:sp>
      <p:sp>
        <p:nvSpPr>
          <p:cNvPr id="132" name="Freeform 36"/>
          <p:cNvSpPr>
            <a:spLocks/>
          </p:cNvSpPr>
          <p:nvPr/>
        </p:nvSpPr>
        <p:spPr bwMode="auto">
          <a:xfrm>
            <a:off x="4464889" y="4457883"/>
            <a:ext cx="1054585" cy="4191016"/>
          </a:xfrm>
          <a:custGeom>
            <a:avLst/>
            <a:gdLst>
              <a:gd name="T0" fmla="*/ 2147483647 w 204"/>
              <a:gd name="T1" fmla="*/ 2147483647 h 640"/>
              <a:gd name="T2" fmla="*/ 0 w 204"/>
              <a:gd name="T3" fmla="*/ 0 h 640"/>
              <a:gd name="T4" fmla="*/ 0 w 204"/>
              <a:gd name="T5" fmla="*/ 2147483647 h 640"/>
              <a:gd name="T6" fmla="*/ 2147483647 w 204"/>
              <a:gd name="T7" fmla="*/ 2147483647 h 640"/>
              <a:gd name="T8" fmla="*/ 2147483647 w 204"/>
              <a:gd name="T9" fmla="*/ 2147483647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a:solidFill>
              <a:srgbClr val="000000"/>
            </a:solidFill>
            <a:round/>
            <a:headEnd/>
            <a:tailEnd/>
          </a:ln>
        </p:spPr>
        <p:txBody>
          <a:bodyPr/>
          <a:lstStyle/>
          <a:p>
            <a:endParaRPr lang="en-US"/>
          </a:p>
        </p:txBody>
      </p:sp>
      <p:cxnSp>
        <p:nvCxnSpPr>
          <p:cNvPr id="137" name="Straight Connector 136">
            <a:extLst>
              <a:ext uri="{FF2B5EF4-FFF2-40B4-BE49-F238E27FC236}">
                <a16:creationId xmlns:a16="http://schemas.microsoft.com/office/drawing/2014/main" id="{577F812A-C228-448C-8F31-7C64269C8964}"/>
              </a:ext>
            </a:extLst>
          </p:cNvPr>
          <p:cNvCxnSpPr>
            <a:cxnSpLocks/>
          </p:cNvCxnSpPr>
          <p:nvPr/>
        </p:nvCxnSpPr>
        <p:spPr>
          <a:xfrm flipH="1" flipV="1">
            <a:off x="2562741" y="5650206"/>
            <a:ext cx="530339" cy="42042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7F812A-C228-448C-8F31-7C64269C8964}"/>
              </a:ext>
            </a:extLst>
          </p:cNvPr>
          <p:cNvCxnSpPr>
            <a:cxnSpLocks/>
          </p:cNvCxnSpPr>
          <p:nvPr/>
        </p:nvCxnSpPr>
        <p:spPr>
          <a:xfrm flipV="1">
            <a:off x="4018829" y="7849310"/>
            <a:ext cx="444923" cy="36467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577F812A-C228-448C-8F31-7C64269C8964}"/>
              </a:ext>
            </a:extLst>
          </p:cNvPr>
          <p:cNvCxnSpPr>
            <a:cxnSpLocks/>
          </p:cNvCxnSpPr>
          <p:nvPr/>
        </p:nvCxnSpPr>
        <p:spPr>
          <a:xfrm flipV="1">
            <a:off x="3790757" y="6750812"/>
            <a:ext cx="642154" cy="36246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577F812A-C228-448C-8F31-7C64269C8964}"/>
              </a:ext>
            </a:extLst>
          </p:cNvPr>
          <p:cNvCxnSpPr>
            <a:cxnSpLocks/>
          </p:cNvCxnSpPr>
          <p:nvPr/>
        </p:nvCxnSpPr>
        <p:spPr>
          <a:xfrm flipV="1">
            <a:off x="3816774" y="5322847"/>
            <a:ext cx="669968" cy="2883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41" name="Picture 3" descr="noshoot.wmf                                                    0002D9DDMac                            BE1A7C8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9600" y="5936447"/>
            <a:ext cx="25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Picture 3" descr="noshoot.wmf                                                    0002D9DDMac                            BE1A7C8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174" y="8235214"/>
            <a:ext cx="254000" cy="67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ction Button: Custom 4">
            <a:hlinkClick r:id="" action="ppaction://noaction" highlightClick="1"/>
          </p:cNvPr>
          <p:cNvSpPr/>
          <p:nvPr/>
        </p:nvSpPr>
        <p:spPr>
          <a:xfrm>
            <a:off x="1911937" y="7608511"/>
            <a:ext cx="370227"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5B605AF-F27D-4A36-A18D-B69BF907E334}"/>
              </a:ext>
            </a:extLst>
          </p:cNvPr>
          <p:cNvSpPr/>
          <p:nvPr/>
        </p:nvSpPr>
        <p:spPr>
          <a:xfrm>
            <a:off x="3263776" y="4872107"/>
            <a:ext cx="220811" cy="274820"/>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5" name="Action Button: Custom 144">
            <a:hlinkClick r:id="" action="ppaction://noaction" highlightClick="1"/>
          </p:cNvPr>
          <p:cNvSpPr/>
          <p:nvPr/>
        </p:nvSpPr>
        <p:spPr>
          <a:xfrm>
            <a:off x="1957156" y="6320146"/>
            <a:ext cx="370227"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Action Button: Custom 145">
            <a:hlinkClick r:id="" action="ppaction://noaction" highlightClick="1"/>
          </p:cNvPr>
          <p:cNvSpPr/>
          <p:nvPr/>
        </p:nvSpPr>
        <p:spPr>
          <a:xfrm>
            <a:off x="1899596" y="5082897"/>
            <a:ext cx="370227"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Action Button: Custom 146">
            <a:hlinkClick r:id="" action="ppaction://noaction" highlightClick="1"/>
          </p:cNvPr>
          <p:cNvSpPr/>
          <p:nvPr/>
        </p:nvSpPr>
        <p:spPr>
          <a:xfrm>
            <a:off x="4669866" y="4810586"/>
            <a:ext cx="370227"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Action Button: Custom 147">
            <a:hlinkClick r:id="" action="ppaction://noaction" highlightClick="1"/>
          </p:cNvPr>
          <p:cNvSpPr/>
          <p:nvPr/>
        </p:nvSpPr>
        <p:spPr>
          <a:xfrm>
            <a:off x="4593159" y="6086815"/>
            <a:ext cx="370227"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Action Button: Custom 148">
            <a:hlinkClick r:id="" action="ppaction://noaction" highlightClick="1"/>
          </p:cNvPr>
          <p:cNvSpPr/>
          <p:nvPr/>
        </p:nvSpPr>
        <p:spPr>
          <a:xfrm flipH="1">
            <a:off x="4749809" y="7340400"/>
            <a:ext cx="440035" cy="48159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TotalTime>
  <Words>227</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190</cp:revision>
  <dcterms:created xsi:type="dcterms:W3CDTF">2002-08-21T12:11:08Z</dcterms:created>
  <dcterms:modified xsi:type="dcterms:W3CDTF">2021-01-28T18:35:08Z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