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7" autoAdjust="0"/>
  </p:normalViewPr>
  <p:slideViewPr>
    <p:cSldViewPr>
      <p:cViewPr varScale="1">
        <p:scale>
          <a:sx n="106" d="100"/>
          <a:sy n="106" d="100"/>
        </p:scale>
        <p:origin x="295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4283"/>
              </p:ext>
            </p:extLst>
          </p:nvPr>
        </p:nvGraphicFramePr>
        <p:xfrm>
          <a:off x="152400" y="393882"/>
          <a:ext cx="7010400" cy="374907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Your Average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serving customers, some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line, toes touching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port wall.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153757" y="7798402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155004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638800" y="4819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4077" y="461867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323" y="597271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 flipH="1">
            <a:off x="4181759" y="6119177"/>
            <a:ext cx="215791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909935" y="7241312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6330168" y="5075578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669295" y="4782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1285454" y="5392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76200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4411268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820551" y="4586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47075" y="4609865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289654" y="7914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025256" y="5697622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286357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696754" y="53657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914400" y="5982443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120255" y="72849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3586297" y="511040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609333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6113209" y="907946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6074495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164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2020-02-20T20:15:04Z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