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83748"/>
              </p:ext>
            </p:extLst>
          </p:nvPr>
        </p:nvGraphicFramePr>
        <p:xfrm>
          <a:off x="152400" y="152400"/>
          <a:ext cx="7010400" cy="3552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 Little To The Left, A Little To The Right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 A facing T1. Firearm at low ready. PCC pointed squarely downrange, parallel with ground,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 and second magazine downloaded to 8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 Only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T1 with 2 rounds only from Box A. Then move to Box B and engage T2 with 2 rounds only from Box B. Then move back to Box A and repeat until you have fired 16 shots, 8 at each target.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124200" y="47807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904874" y="48766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2A3999-2390-43F9-87B1-08FF304FDCBB}"/>
              </a:ext>
            </a:extLst>
          </p:cNvPr>
          <p:cNvGrpSpPr/>
          <p:nvPr/>
        </p:nvGrpSpPr>
        <p:grpSpPr>
          <a:xfrm>
            <a:off x="2991723" y="7733089"/>
            <a:ext cx="878365" cy="442872"/>
            <a:chOff x="3342759" y="8763000"/>
            <a:chExt cx="878365" cy="442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C3CE19-0421-4FB6-A706-CADC63C183B9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56F2B27-0A58-4BF0-840B-969583E362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01D120A-A2C0-4CFD-A568-28C3A0D0A8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C51760A-5072-4FE3-900F-AFF15DB87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FECF97-E63F-4FE8-B44E-EB37A52EA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49FE57-BE24-4BEB-9200-87458C737280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1C852B-5064-4BCD-AD61-9FB3105ECDE7}"/>
              </a:ext>
            </a:extLst>
          </p:cNvPr>
          <p:cNvGrpSpPr/>
          <p:nvPr/>
        </p:nvGrpSpPr>
        <p:grpSpPr>
          <a:xfrm>
            <a:off x="3918230" y="7722401"/>
            <a:ext cx="878365" cy="442872"/>
            <a:chOff x="3342759" y="8763000"/>
            <a:chExt cx="878365" cy="44287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B4D34CC-9ED5-44E0-8369-D4FC63017B23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AB6B172-021D-4A97-A71A-CB8AC9E80A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61FD06-7293-4475-9EDE-AC10088F52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94A3287-DABE-47D2-99BE-1897663D8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A6F9CD4-AB33-4B15-825C-1E6EF50A5A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FDEC91-AB8E-429F-B52C-A4B9BF999E47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69" name="Group 29">
            <a:extLst>
              <a:ext uri="{FF2B5EF4-FFF2-40B4-BE49-F238E27FC236}">
                <a16:creationId xmlns:a16="http://schemas.microsoft.com/office/drawing/2014/main" id="{C1356251-A7E7-4C7C-91BF-633941F43824}"/>
              </a:ext>
            </a:extLst>
          </p:cNvPr>
          <p:cNvGrpSpPr>
            <a:grpSpLocks/>
          </p:cNvGrpSpPr>
          <p:nvPr/>
        </p:nvGrpSpPr>
        <p:grpSpPr bwMode="auto">
          <a:xfrm>
            <a:off x="3203146" y="5228959"/>
            <a:ext cx="287338" cy="790575"/>
            <a:chOff x="528" y="240"/>
            <a:chExt cx="181" cy="498"/>
          </a:xfrm>
        </p:grpSpPr>
        <p:sp>
          <p:nvSpPr>
            <p:cNvPr id="70" name="Line 30">
              <a:extLst>
                <a:ext uri="{FF2B5EF4-FFF2-40B4-BE49-F238E27FC236}">
                  <a16:creationId xmlns:a16="http://schemas.microsoft.com/office/drawing/2014/main" id="{350FD404-02EB-4CFC-965A-011004676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D863DAB5-38D5-4676-B17E-2904725F8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B4AD69B0-8CF1-4ED4-86D1-22AD5EB4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Freeform 300">
            <a:extLst>
              <a:ext uri="{FF2B5EF4-FFF2-40B4-BE49-F238E27FC236}">
                <a16:creationId xmlns:a16="http://schemas.microsoft.com/office/drawing/2014/main" id="{65B98A7C-74CC-469C-B94E-7DC83FFD1B56}"/>
              </a:ext>
            </a:extLst>
          </p:cNvPr>
          <p:cNvSpPr>
            <a:spLocks/>
          </p:cNvSpPr>
          <p:nvPr/>
        </p:nvSpPr>
        <p:spPr bwMode="auto">
          <a:xfrm>
            <a:off x="3722631" y="6109991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" name="Group 29">
            <a:extLst>
              <a:ext uri="{FF2B5EF4-FFF2-40B4-BE49-F238E27FC236}">
                <a16:creationId xmlns:a16="http://schemas.microsoft.com/office/drawing/2014/main" id="{58EA2F7B-9C15-4E45-94C7-4A675C933ECA}"/>
              </a:ext>
            </a:extLst>
          </p:cNvPr>
          <p:cNvGrpSpPr>
            <a:grpSpLocks/>
          </p:cNvGrpSpPr>
          <p:nvPr/>
        </p:nvGrpSpPr>
        <p:grpSpPr bwMode="auto">
          <a:xfrm>
            <a:off x="3979456" y="5282907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4B8DEF2F-691F-4635-973D-6C4994224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B2759D35-882D-47D4-9357-A16A0C0C6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863179C-DDDE-46C5-93EE-5A2C1E641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125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2019-10-01T03:16:21Z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