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08" d="100"/>
          <a:sy n="108" d="100"/>
        </p:scale>
        <p:origin x="2730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26.04.2021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72672"/>
              </p:ext>
            </p:extLst>
          </p:nvPr>
        </p:nvGraphicFramePr>
        <p:xfrm>
          <a:off x="152400" y="152400"/>
          <a:ext cx="7010400" cy="361721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Airport Welcome Wagon-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Daggun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How long has it been since your beloved flew to see family in Who-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Fluenza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? So you await in GML Arrival Hall a bouquet in hand –craning your neck to see them in the crowd at the exit. Suddenly, shots and shouts are about! Boot the bouquet and protect yourself and save others!!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barrel,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Firearm: downloaded to 6 rounds, on barrel,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paper, 1 steel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T1 &amp; T2 are shared between both stages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1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&amp; T2 in the open. Engage remaining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1011760" y="8748614"/>
            <a:ext cx="7820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D244C4-A513-428B-AD82-AF921296982E}"/>
              </a:ext>
            </a:extLst>
          </p:cNvPr>
          <p:cNvSpPr txBox="1"/>
          <p:nvPr/>
        </p:nvSpPr>
        <p:spPr>
          <a:xfrm>
            <a:off x="1683663" y="53397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6C3A7A-FC2C-4C4E-8966-0187900E33AB}"/>
              </a:ext>
            </a:extLst>
          </p:cNvPr>
          <p:cNvSpPr txBox="1"/>
          <p:nvPr/>
        </p:nvSpPr>
        <p:spPr>
          <a:xfrm>
            <a:off x="1091545" y="4789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AutoShape 28">
            <a:extLst>
              <a:ext uri="{FF2B5EF4-FFF2-40B4-BE49-F238E27FC236}">
                <a16:creationId xmlns:a16="http://schemas.microsoft.com/office/drawing/2014/main" id="{CA8FBE40-F918-4CAC-8D43-25B50AE8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87" y="817212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7" name="Group 29">
            <a:extLst>
              <a:ext uri="{FF2B5EF4-FFF2-40B4-BE49-F238E27FC236}">
                <a16:creationId xmlns:a16="http://schemas.microsoft.com/office/drawing/2014/main" id="{4DBFF0D5-094B-45CB-A7FC-F100168EE8E2}"/>
              </a:ext>
            </a:extLst>
          </p:cNvPr>
          <p:cNvGrpSpPr>
            <a:grpSpLocks/>
          </p:cNvGrpSpPr>
          <p:nvPr/>
        </p:nvGrpSpPr>
        <p:grpSpPr bwMode="auto">
          <a:xfrm>
            <a:off x="1443779" y="5482740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F03AAEDC-0D49-47AE-90F1-5055CE59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D9B47565-86AA-4784-9C96-BA46BA5E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0110641-055D-44FA-9227-21B0F97F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DA3F224E-CC98-4333-A128-656AC2A60D4C}"/>
              </a:ext>
            </a:extLst>
          </p:cNvPr>
          <p:cNvGrpSpPr>
            <a:grpSpLocks/>
          </p:cNvGrpSpPr>
          <p:nvPr/>
        </p:nvGrpSpPr>
        <p:grpSpPr bwMode="auto">
          <a:xfrm>
            <a:off x="868091" y="5119350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6D3BB41-4CDE-4D15-A8B6-D9410243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0D8BD54-9222-4069-86D3-CA7D336F1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5FF693C-CA1E-4328-945F-6FF1D3D66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4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BF7BE77-E22B-42AE-A0F1-D1993CB3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5775121"/>
            <a:ext cx="38257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DCCD6CD-7138-4194-918B-3557234A6364}"/>
              </a:ext>
            </a:extLst>
          </p:cNvPr>
          <p:cNvSpPr txBox="1"/>
          <p:nvPr/>
        </p:nvSpPr>
        <p:spPr>
          <a:xfrm>
            <a:off x="1794766" y="835203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C6107A-185D-4DD2-A6E5-45E55B01C73A}"/>
              </a:ext>
            </a:extLst>
          </p:cNvPr>
          <p:cNvSpPr txBox="1"/>
          <p:nvPr/>
        </p:nvSpPr>
        <p:spPr>
          <a:xfrm>
            <a:off x="3422845" y="827161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BD89BC8-F6C2-4FE1-A0AA-9B27052BB5B8}"/>
              </a:ext>
            </a:extLst>
          </p:cNvPr>
          <p:cNvCxnSpPr>
            <a:cxnSpLocks/>
          </p:cNvCxnSpPr>
          <p:nvPr/>
        </p:nvCxnSpPr>
        <p:spPr>
          <a:xfrm flipV="1">
            <a:off x="2217063" y="8352324"/>
            <a:ext cx="111103" cy="3962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06E6F4-36F2-472F-8AEA-67F2B00FD7B7}"/>
              </a:ext>
            </a:extLst>
          </p:cNvPr>
          <p:cNvCxnSpPr>
            <a:cxnSpLocks/>
          </p:cNvCxnSpPr>
          <p:nvPr/>
        </p:nvCxnSpPr>
        <p:spPr>
          <a:xfrm>
            <a:off x="3952885" y="8059889"/>
            <a:ext cx="0" cy="6614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4D8542-69C9-48F4-99CB-71535E0EDB7F}"/>
              </a:ext>
            </a:extLst>
          </p:cNvPr>
          <p:cNvSpPr txBox="1"/>
          <p:nvPr/>
        </p:nvSpPr>
        <p:spPr>
          <a:xfrm>
            <a:off x="3756453" y="52980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673F44-C59D-47E9-BAF8-682534C84BC3}"/>
              </a:ext>
            </a:extLst>
          </p:cNvPr>
          <p:cNvSpPr txBox="1"/>
          <p:nvPr/>
        </p:nvSpPr>
        <p:spPr>
          <a:xfrm>
            <a:off x="2594544" y="49108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CD881A-31E2-44D1-96D0-250523FDA757}"/>
              </a:ext>
            </a:extLst>
          </p:cNvPr>
          <p:cNvSpPr txBox="1"/>
          <p:nvPr/>
        </p:nvSpPr>
        <p:spPr>
          <a:xfrm>
            <a:off x="2579698" y="62125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C2775E-9BDE-4EFC-AF99-DCFB9E0B8167}"/>
              </a:ext>
            </a:extLst>
          </p:cNvPr>
          <p:cNvSpPr txBox="1"/>
          <p:nvPr/>
        </p:nvSpPr>
        <p:spPr>
          <a:xfrm>
            <a:off x="5714214" y="59305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C8BFE3D-B672-46E9-9D16-0328AA5E9ECB}"/>
              </a:ext>
            </a:extLst>
          </p:cNvPr>
          <p:cNvSpPr txBox="1"/>
          <p:nvPr/>
        </p:nvSpPr>
        <p:spPr>
          <a:xfrm>
            <a:off x="4998262" y="49891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121" name="Group 296">
            <a:extLst>
              <a:ext uri="{FF2B5EF4-FFF2-40B4-BE49-F238E27FC236}">
                <a16:creationId xmlns:a16="http://schemas.microsoft.com/office/drawing/2014/main" id="{A30E5924-F6A3-4371-9505-603C0A801816}"/>
              </a:ext>
            </a:extLst>
          </p:cNvPr>
          <p:cNvGrpSpPr>
            <a:grpSpLocks/>
          </p:cNvGrpSpPr>
          <p:nvPr/>
        </p:nvGrpSpPr>
        <p:grpSpPr bwMode="auto">
          <a:xfrm>
            <a:off x="2328166" y="5142930"/>
            <a:ext cx="311135" cy="3247033"/>
            <a:chOff x="1864" y="3138"/>
            <a:chExt cx="150" cy="1424"/>
          </a:xfrm>
        </p:grpSpPr>
        <p:sp>
          <p:nvSpPr>
            <p:cNvPr id="122" name="Freeform 297">
              <a:extLst>
                <a:ext uri="{FF2B5EF4-FFF2-40B4-BE49-F238E27FC236}">
                  <a16:creationId xmlns:a16="http://schemas.microsoft.com/office/drawing/2014/main" id="{D2FE95B6-8E74-4E75-A8C6-ED5F424BB4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98">
              <a:extLst>
                <a:ext uri="{FF2B5EF4-FFF2-40B4-BE49-F238E27FC236}">
                  <a16:creationId xmlns:a16="http://schemas.microsoft.com/office/drawing/2014/main" id="{E2B71553-282A-4622-B096-62F7AE5D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296">
            <a:extLst>
              <a:ext uri="{FF2B5EF4-FFF2-40B4-BE49-F238E27FC236}">
                <a16:creationId xmlns:a16="http://schemas.microsoft.com/office/drawing/2014/main" id="{1C3C4AAF-D9B1-4F48-A2DD-766D3311D90B}"/>
              </a:ext>
            </a:extLst>
          </p:cNvPr>
          <p:cNvGrpSpPr>
            <a:grpSpLocks/>
          </p:cNvGrpSpPr>
          <p:nvPr/>
        </p:nvGrpSpPr>
        <p:grpSpPr bwMode="auto">
          <a:xfrm>
            <a:off x="3952885" y="4850956"/>
            <a:ext cx="311135" cy="3247033"/>
            <a:chOff x="1864" y="3138"/>
            <a:chExt cx="150" cy="1424"/>
          </a:xfrm>
        </p:grpSpPr>
        <p:sp>
          <p:nvSpPr>
            <p:cNvPr id="125" name="Freeform 297">
              <a:extLst>
                <a:ext uri="{FF2B5EF4-FFF2-40B4-BE49-F238E27FC236}">
                  <a16:creationId xmlns:a16="http://schemas.microsoft.com/office/drawing/2014/main" id="{91880B3E-8EAE-46B5-96EB-19832E47FA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298">
              <a:extLst>
                <a:ext uri="{FF2B5EF4-FFF2-40B4-BE49-F238E27FC236}">
                  <a16:creationId xmlns:a16="http://schemas.microsoft.com/office/drawing/2014/main" id="{58166239-BF03-4BD7-9385-463DB3132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>
            <a:extLst>
              <a:ext uri="{FF2B5EF4-FFF2-40B4-BE49-F238E27FC236}">
                <a16:creationId xmlns:a16="http://schemas.microsoft.com/office/drawing/2014/main" id="{D5C63DDD-6CC0-444C-9696-F5F472C14361}"/>
              </a:ext>
            </a:extLst>
          </p:cNvPr>
          <p:cNvGrpSpPr>
            <a:grpSpLocks/>
          </p:cNvGrpSpPr>
          <p:nvPr/>
        </p:nvGrpSpPr>
        <p:grpSpPr bwMode="auto">
          <a:xfrm>
            <a:off x="3583423" y="5528492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034A2B0C-A57F-4FB9-924E-4760686AD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20500366-B09D-4DC8-949A-74D0F2224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1AF3281D-F7A7-4C68-BF48-653D3268C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A3E70B28-CD5C-42CF-A62F-2F33F34B0FB5}"/>
              </a:ext>
            </a:extLst>
          </p:cNvPr>
          <p:cNvGrpSpPr>
            <a:grpSpLocks/>
          </p:cNvGrpSpPr>
          <p:nvPr/>
        </p:nvGrpSpPr>
        <p:grpSpPr bwMode="auto">
          <a:xfrm>
            <a:off x="2680355" y="6586058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394DA35F-BBA1-4A51-85A7-4F382D42D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071AE05C-D91B-4EFF-BF2F-5C83AC10E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A4DEA2C4-A652-41A2-BFF0-4523551B5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87F50976-3F1B-478C-AA87-6D66C9DECE8E}"/>
              </a:ext>
            </a:extLst>
          </p:cNvPr>
          <p:cNvGrpSpPr>
            <a:grpSpLocks/>
          </p:cNvGrpSpPr>
          <p:nvPr/>
        </p:nvGrpSpPr>
        <p:grpSpPr bwMode="auto">
          <a:xfrm>
            <a:off x="2889692" y="5182286"/>
            <a:ext cx="287338" cy="790575"/>
            <a:chOff x="528" y="240"/>
            <a:chExt cx="181" cy="498"/>
          </a:xfrm>
        </p:grpSpPr>
        <p:sp>
          <p:nvSpPr>
            <p:cNvPr id="136" name="Line 30">
              <a:extLst>
                <a:ext uri="{FF2B5EF4-FFF2-40B4-BE49-F238E27FC236}">
                  <a16:creationId xmlns:a16="http://schemas.microsoft.com/office/drawing/2014/main" id="{7D52A7F5-E8E3-43D5-BA3A-8AC24734E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1">
              <a:extLst>
                <a:ext uri="{FF2B5EF4-FFF2-40B4-BE49-F238E27FC236}">
                  <a16:creationId xmlns:a16="http://schemas.microsoft.com/office/drawing/2014/main" id="{4487AA17-2898-45A6-9087-4BDD0D44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7E9F0FC3-ACA3-45CC-BFB7-074D09312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">
            <a:extLst>
              <a:ext uri="{FF2B5EF4-FFF2-40B4-BE49-F238E27FC236}">
                <a16:creationId xmlns:a16="http://schemas.microsoft.com/office/drawing/2014/main" id="{78F02640-B884-4D81-94F1-1C5E59C1671F}"/>
              </a:ext>
            </a:extLst>
          </p:cNvPr>
          <p:cNvGrpSpPr>
            <a:grpSpLocks/>
          </p:cNvGrpSpPr>
          <p:nvPr/>
        </p:nvGrpSpPr>
        <p:grpSpPr bwMode="auto">
          <a:xfrm>
            <a:off x="5491325" y="5660254"/>
            <a:ext cx="287338" cy="790575"/>
            <a:chOff x="528" y="240"/>
            <a:chExt cx="181" cy="498"/>
          </a:xfrm>
        </p:grpSpPr>
        <p:sp>
          <p:nvSpPr>
            <p:cNvPr id="140" name="Line 30">
              <a:extLst>
                <a:ext uri="{FF2B5EF4-FFF2-40B4-BE49-F238E27FC236}">
                  <a16:creationId xmlns:a16="http://schemas.microsoft.com/office/drawing/2014/main" id="{ED9EDDBB-1DA9-4952-9794-263E5F53B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">
              <a:extLst>
                <a:ext uri="{FF2B5EF4-FFF2-40B4-BE49-F238E27FC236}">
                  <a16:creationId xmlns:a16="http://schemas.microsoft.com/office/drawing/2014/main" id="{1AD17E51-343A-4CF2-84AF-B9BF96570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4FB4594C-0460-43AD-91F7-C7AFD6C23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9">
            <a:extLst>
              <a:ext uri="{FF2B5EF4-FFF2-40B4-BE49-F238E27FC236}">
                <a16:creationId xmlns:a16="http://schemas.microsoft.com/office/drawing/2014/main" id="{10D9DCDF-CE0E-43B1-A7F2-1922C7D94749}"/>
              </a:ext>
            </a:extLst>
          </p:cNvPr>
          <p:cNvGrpSpPr>
            <a:grpSpLocks/>
          </p:cNvGrpSpPr>
          <p:nvPr/>
        </p:nvGrpSpPr>
        <p:grpSpPr bwMode="auto">
          <a:xfrm>
            <a:off x="4746920" y="4806980"/>
            <a:ext cx="287338" cy="790575"/>
            <a:chOff x="528" y="240"/>
            <a:chExt cx="181" cy="498"/>
          </a:xfrm>
        </p:grpSpPr>
        <p:sp>
          <p:nvSpPr>
            <p:cNvPr id="144" name="Line 30">
              <a:extLst>
                <a:ext uri="{FF2B5EF4-FFF2-40B4-BE49-F238E27FC236}">
                  <a16:creationId xmlns:a16="http://schemas.microsoft.com/office/drawing/2014/main" id="{B06D0774-DBF3-446E-990E-63C29DBFA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31">
              <a:extLst>
                <a:ext uri="{FF2B5EF4-FFF2-40B4-BE49-F238E27FC236}">
                  <a16:creationId xmlns:a16="http://schemas.microsoft.com/office/drawing/2014/main" id="{DB98E0A2-5B98-47C6-8000-6462855B5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5A191067-7188-46BD-B359-2799DFC1D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1">
            <a:extLst>
              <a:ext uri="{FF2B5EF4-FFF2-40B4-BE49-F238E27FC236}">
                <a16:creationId xmlns:a16="http://schemas.microsoft.com/office/drawing/2014/main" id="{BB17CE7D-28E9-42BB-B636-5B7E96832B38}"/>
              </a:ext>
            </a:extLst>
          </p:cNvPr>
          <p:cNvGrpSpPr>
            <a:grpSpLocks/>
          </p:cNvGrpSpPr>
          <p:nvPr/>
        </p:nvGrpSpPr>
        <p:grpSpPr bwMode="auto">
          <a:xfrm>
            <a:off x="4378502" y="5208887"/>
            <a:ext cx="185738" cy="660400"/>
            <a:chOff x="5403" y="3457"/>
            <a:chExt cx="209" cy="755"/>
          </a:xfrm>
        </p:grpSpPr>
        <p:sp>
          <p:nvSpPr>
            <p:cNvPr id="148" name="Oval 22">
              <a:extLst>
                <a:ext uri="{FF2B5EF4-FFF2-40B4-BE49-F238E27FC236}">
                  <a16:creationId xmlns:a16="http://schemas.microsoft.com/office/drawing/2014/main" id="{38C871A5-DC27-4F0F-AD39-4601AAE8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Oval 23">
              <a:extLst>
                <a:ext uri="{FF2B5EF4-FFF2-40B4-BE49-F238E27FC236}">
                  <a16:creationId xmlns:a16="http://schemas.microsoft.com/office/drawing/2014/main" id="{6469832B-9905-455F-9D2A-24D81A70D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AB282896-0CF9-4CD4-9072-A38045950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B64E4B22-C0B8-4376-8FDF-BE19DEE2F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Rectangle 26">
              <a:extLst>
                <a:ext uri="{FF2B5EF4-FFF2-40B4-BE49-F238E27FC236}">
                  <a16:creationId xmlns:a16="http://schemas.microsoft.com/office/drawing/2014/main" id="{E9548FDA-E4B9-4DC1-B7AA-9EC70958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Rectangle 27">
              <a:extLst>
                <a:ext uri="{FF2B5EF4-FFF2-40B4-BE49-F238E27FC236}">
                  <a16:creationId xmlns:a16="http://schemas.microsoft.com/office/drawing/2014/main" id="{94CF255B-7D3B-48ED-BEC5-29EEFCD2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Rectangle 28">
              <a:extLst>
                <a:ext uri="{FF2B5EF4-FFF2-40B4-BE49-F238E27FC236}">
                  <a16:creationId xmlns:a16="http://schemas.microsoft.com/office/drawing/2014/main" id="{108260A9-C2FF-4915-ADCC-2D39A066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55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9C5C106-6044-476F-A8DF-A2A0D309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24" y="690828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1FF1DE51-D327-4D25-BCBC-723A9FF64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89" y="616695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242CDA2-5F3A-4F61-BD5E-734330771265}"/>
              </a:ext>
            </a:extLst>
          </p:cNvPr>
          <p:cNvSpPr txBox="1"/>
          <p:nvPr/>
        </p:nvSpPr>
        <p:spPr>
          <a:xfrm>
            <a:off x="4142823" y="4846646"/>
            <a:ext cx="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203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2021-04-27T02:55:03Z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