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31.01.2020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884244"/>
              </p:ext>
            </p:extLst>
          </p:nvPr>
        </p:nvGraphicFramePr>
        <p:xfrm>
          <a:off x="152400" y="152400"/>
          <a:ext cx="7010400" cy="3828203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SUR,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Bad Day At The Park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Brian Chinn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Area 1, hands touching marks. Handgun downloaded to 5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downloaded to 5, stock on belt muzzle on lower mark.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All magazines downloaded to 5.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start signal, engage targets from within shooting areas. T1-T3 must ONLY be engaged from P1.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Comstock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14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7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939634D-8157-4BA7-899C-002CFA2130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16639"/>
            <a:ext cx="5943600" cy="50755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115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176</cp:revision>
  <dcterms:created xsi:type="dcterms:W3CDTF">2002-08-21T12:11:08Z</dcterms:created>
  <dcterms:modified xsi:type="dcterms:W3CDTF">2020-01-31T17:01:46Z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