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03993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Eyes Are The Window To The Precious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Chinn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Sitting in chair, unloaded firearm on table pointed downrange. All Loading devices downloaded to 5 and on table.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all targets with 2 shots each while seated.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paper, 1 precious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37C5A-4504-4E76-A25E-8FCE28ACA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92" y="4002800"/>
            <a:ext cx="5936815" cy="5417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104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2020-01-31T16:56:35Z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