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014" autoAdjust="0"/>
  </p:normalViewPr>
  <p:slideViewPr>
    <p:cSldViewPr>
      <p:cViewPr varScale="1">
        <p:scale>
          <a:sx n="77" d="100"/>
          <a:sy n="77" d="100"/>
        </p:scale>
        <p:origin x="3042" y="11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30.09.2019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" name="Group 29">
            <a:extLst>
              <a:ext uri="{FF2B5EF4-FFF2-40B4-BE49-F238E27FC236}">
                <a16:creationId xmlns:a16="http://schemas.microsoft.com/office/drawing/2014/main" id="{D96AC0BD-4D2F-458C-AC65-600E5AC843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4323851"/>
              </p:ext>
            </p:extLst>
          </p:nvPr>
        </p:nvGraphicFramePr>
        <p:xfrm>
          <a:off x="152400" y="152400"/>
          <a:ext cx="7010400" cy="3710295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Interlake Sporting Association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North Pistol, B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I Glock This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Connie Bowlby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39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Firearm loaded on barrel pointed down range. Shooter standing in box facing squarely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uprange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86295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At signal, engage PP1, then engage T1-T5 with two shots each. Perform a mandatory reload and reengage T1-T5 with two shots each.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NOTES: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Procedural Penalty for not engaging PP1 first. RO will call hit as necessary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4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21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5 USPSA, 1 NT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/ 180 degree rule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0F92D28-E066-4E19-90CC-A11E701B0223}"/>
              </a:ext>
            </a:extLst>
          </p:cNvPr>
          <p:cNvSpPr txBox="1"/>
          <p:nvPr/>
        </p:nvSpPr>
        <p:spPr>
          <a:xfrm>
            <a:off x="1822836" y="5934575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29ABA5-3995-406B-BC0E-0912CF9192D3}"/>
              </a:ext>
            </a:extLst>
          </p:cNvPr>
          <p:cNvSpPr txBox="1"/>
          <p:nvPr/>
        </p:nvSpPr>
        <p:spPr>
          <a:xfrm>
            <a:off x="3775955" y="3827477"/>
            <a:ext cx="671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PP1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241F0D7-7198-437D-B338-F532854EF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85725"/>
            <a:ext cx="1085850" cy="1133475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AA77C749-16C6-4C0C-AB90-659EB8C5F358}"/>
              </a:ext>
            </a:extLst>
          </p:cNvPr>
          <p:cNvSpPr txBox="1"/>
          <p:nvPr/>
        </p:nvSpPr>
        <p:spPr>
          <a:xfrm>
            <a:off x="2313603" y="478342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444BFB-F4CC-440D-AFA2-3322CBF48886}"/>
              </a:ext>
            </a:extLst>
          </p:cNvPr>
          <p:cNvSpPr txBox="1"/>
          <p:nvPr/>
        </p:nvSpPr>
        <p:spPr>
          <a:xfrm>
            <a:off x="2684548" y="394734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95516F6-6F63-48CF-BF34-F3E0AA577BDC}"/>
              </a:ext>
            </a:extLst>
          </p:cNvPr>
          <p:cNvSpPr txBox="1"/>
          <p:nvPr/>
        </p:nvSpPr>
        <p:spPr>
          <a:xfrm>
            <a:off x="4409666" y="442511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E3BF47C-E13B-40A5-8D12-D978D0EA9CD3}"/>
              </a:ext>
            </a:extLst>
          </p:cNvPr>
          <p:cNvSpPr txBox="1"/>
          <p:nvPr/>
        </p:nvSpPr>
        <p:spPr>
          <a:xfrm>
            <a:off x="4823403" y="546725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5646A94-0B9A-4B19-8C30-2351ED44E8ED}"/>
              </a:ext>
            </a:extLst>
          </p:cNvPr>
          <p:cNvGrpSpPr/>
          <p:nvPr/>
        </p:nvGrpSpPr>
        <p:grpSpPr>
          <a:xfrm>
            <a:off x="3626447" y="8229600"/>
            <a:ext cx="533400" cy="442872"/>
            <a:chOff x="-3768057" y="7612224"/>
            <a:chExt cx="533400" cy="442872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0F2E55B-19BC-4E3C-9CE1-20F6006128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3768056" y="7622912"/>
              <a:ext cx="533399" cy="1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5846953-BB9F-4736-8B8C-7015B4AF0E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3234658" y="7612224"/>
              <a:ext cx="1" cy="432183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7898AAF-144E-43E6-ADAB-3886DF407C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3768057" y="7612224"/>
              <a:ext cx="1" cy="432183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D50E8D31-B6B9-4DE6-99A8-06F4892F80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3768057" y="8055095"/>
              <a:ext cx="533399" cy="1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29">
            <a:extLst>
              <a:ext uri="{FF2B5EF4-FFF2-40B4-BE49-F238E27FC236}">
                <a16:creationId xmlns:a16="http://schemas.microsoft.com/office/drawing/2014/main" id="{F4645602-D0CF-4795-A9CC-B2E6051677D8}"/>
              </a:ext>
            </a:extLst>
          </p:cNvPr>
          <p:cNvGrpSpPr>
            <a:grpSpLocks/>
          </p:cNvGrpSpPr>
          <p:nvPr/>
        </p:nvGrpSpPr>
        <p:grpSpPr bwMode="auto">
          <a:xfrm>
            <a:off x="3031382" y="4114641"/>
            <a:ext cx="287338" cy="790575"/>
            <a:chOff x="528" y="240"/>
            <a:chExt cx="181" cy="498"/>
          </a:xfrm>
        </p:grpSpPr>
        <p:sp>
          <p:nvSpPr>
            <p:cNvPr id="53" name="Line 30">
              <a:extLst>
                <a:ext uri="{FF2B5EF4-FFF2-40B4-BE49-F238E27FC236}">
                  <a16:creationId xmlns:a16="http://schemas.microsoft.com/office/drawing/2014/main" id="{B9D661E6-04BA-4A84-AC8D-A98752C26F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Line 31">
              <a:extLst>
                <a:ext uri="{FF2B5EF4-FFF2-40B4-BE49-F238E27FC236}">
                  <a16:creationId xmlns:a16="http://schemas.microsoft.com/office/drawing/2014/main" id="{D780E922-77CE-42CD-8BA5-BF6A8E0B2B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Freeform 32">
              <a:extLst>
                <a:ext uri="{FF2B5EF4-FFF2-40B4-BE49-F238E27FC236}">
                  <a16:creationId xmlns:a16="http://schemas.microsoft.com/office/drawing/2014/main" id="{0C374712-8DD2-45C2-9D29-80FEE3E6BC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6" name="Group 29">
            <a:extLst>
              <a:ext uri="{FF2B5EF4-FFF2-40B4-BE49-F238E27FC236}">
                <a16:creationId xmlns:a16="http://schemas.microsoft.com/office/drawing/2014/main" id="{CA07DE4D-FCCB-45DA-8D67-F7DC9B7C308D}"/>
              </a:ext>
            </a:extLst>
          </p:cNvPr>
          <p:cNvGrpSpPr>
            <a:grpSpLocks/>
          </p:cNvGrpSpPr>
          <p:nvPr/>
        </p:nvGrpSpPr>
        <p:grpSpPr bwMode="auto">
          <a:xfrm>
            <a:off x="4160129" y="4530924"/>
            <a:ext cx="287338" cy="790575"/>
            <a:chOff x="528" y="240"/>
            <a:chExt cx="181" cy="498"/>
          </a:xfrm>
        </p:grpSpPr>
        <p:sp>
          <p:nvSpPr>
            <p:cNvPr id="57" name="Line 30">
              <a:extLst>
                <a:ext uri="{FF2B5EF4-FFF2-40B4-BE49-F238E27FC236}">
                  <a16:creationId xmlns:a16="http://schemas.microsoft.com/office/drawing/2014/main" id="{E39F2F37-68F5-4960-9E48-D8425DB764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Line 31">
              <a:extLst>
                <a:ext uri="{FF2B5EF4-FFF2-40B4-BE49-F238E27FC236}">
                  <a16:creationId xmlns:a16="http://schemas.microsoft.com/office/drawing/2014/main" id="{52A729AD-D4E8-4D15-A8DE-A034AEDB4C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Freeform 32">
              <a:extLst>
                <a:ext uri="{FF2B5EF4-FFF2-40B4-BE49-F238E27FC236}">
                  <a16:creationId xmlns:a16="http://schemas.microsoft.com/office/drawing/2014/main" id="{00D3C6D7-E038-4CFB-8BFB-E26C9F779C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0" name="Group 29">
            <a:extLst>
              <a:ext uri="{FF2B5EF4-FFF2-40B4-BE49-F238E27FC236}">
                <a16:creationId xmlns:a16="http://schemas.microsoft.com/office/drawing/2014/main" id="{60C30BD2-807D-4C80-92B8-9FE512DB2C3E}"/>
              </a:ext>
            </a:extLst>
          </p:cNvPr>
          <p:cNvGrpSpPr>
            <a:grpSpLocks/>
          </p:cNvGrpSpPr>
          <p:nvPr/>
        </p:nvGrpSpPr>
        <p:grpSpPr bwMode="auto">
          <a:xfrm>
            <a:off x="2712065" y="4932561"/>
            <a:ext cx="287338" cy="790575"/>
            <a:chOff x="528" y="240"/>
            <a:chExt cx="181" cy="498"/>
          </a:xfrm>
        </p:grpSpPr>
        <p:sp>
          <p:nvSpPr>
            <p:cNvPr id="61" name="Line 30">
              <a:extLst>
                <a:ext uri="{FF2B5EF4-FFF2-40B4-BE49-F238E27FC236}">
                  <a16:creationId xmlns:a16="http://schemas.microsoft.com/office/drawing/2014/main" id="{442805CF-0B08-442C-89A1-4287EDA04A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Line 31">
              <a:extLst>
                <a:ext uri="{FF2B5EF4-FFF2-40B4-BE49-F238E27FC236}">
                  <a16:creationId xmlns:a16="http://schemas.microsoft.com/office/drawing/2014/main" id="{BC7C1A92-0F9E-4868-B3B8-7E5E879056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Freeform 32">
              <a:extLst>
                <a:ext uri="{FF2B5EF4-FFF2-40B4-BE49-F238E27FC236}">
                  <a16:creationId xmlns:a16="http://schemas.microsoft.com/office/drawing/2014/main" id="{CBECECAB-AFB4-4638-8E0D-622EAC3E8F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4" name="Group 29">
            <a:extLst>
              <a:ext uri="{FF2B5EF4-FFF2-40B4-BE49-F238E27FC236}">
                <a16:creationId xmlns:a16="http://schemas.microsoft.com/office/drawing/2014/main" id="{9B5E4024-15CA-4956-A474-8A80DAB9A6E8}"/>
              </a:ext>
            </a:extLst>
          </p:cNvPr>
          <p:cNvGrpSpPr>
            <a:grpSpLocks/>
          </p:cNvGrpSpPr>
          <p:nvPr/>
        </p:nvGrpSpPr>
        <p:grpSpPr bwMode="auto">
          <a:xfrm>
            <a:off x="4532697" y="5566827"/>
            <a:ext cx="287338" cy="790575"/>
            <a:chOff x="528" y="240"/>
            <a:chExt cx="181" cy="498"/>
          </a:xfrm>
        </p:grpSpPr>
        <p:sp>
          <p:nvSpPr>
            <p:cNvPr id="65" name="Line 30">
              <a:extLst>
                <a:ext uri="{FF2B5EF4-FFF2-40B4-BE49-F238E27FC236}">
                  <a16:creationId xmlns:a16="http://schemas.microsoft.com/office/drawing/2014/main" id="{29E0E56D-1507-4226-BDBD-A2D3E787E7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Line 31">
              <a:extLst>
                <a:ext uri="{FF2B5EF4-FFF2-40B4-BE49-F238E27FC236}">
                  <a16:creationId xmlns:a16="http://schemas.microsoft.com/office/drawing/2014/main" id="{D77EE5EF-5B3B-4036-B903-99C429CF6C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Freeform 32">
              <a:extLst>
                <a:ext uri="{FF2B5EF4-FFF2-40B4-BE49-F238E27FC236}">
                  <a16:creationId xmlns:a16="http://schemas.microsoft.com/office/drawing/2014/main" id="{10AF4C7A-FA74-4226-A930-0706FF4FCC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8" name="Group 29">
            <a:extLst>
              <a:ext uri="{FF2B5EF4-FFF2-40B4-BE49-F238E27FC236}">
                <a16:creationId xmlns:a16="http://schemas.microsoft.com/office/drawing/2014/main" id="{586C75DE-2E8D-47F6-BCF7-D47C948AC78C}"/>
              </a:ext>
            </a:extLst>
          </p:cNvPr>
          <p:cNvGrpSpPr>
            <a:grpSpLocks/>
          </p:cNvGrpSpPr>
          <p:nvPr/>
        </p:nvGrpSpPr>
        <p:grpSpPr bwMode="auto">
          <a:xfrm>
            <a:off x="2323349" y="5920046"/>
            <a:ext cx="287338" cy="790575"/>
            <a:chOff x="528" y="240"/>
            <a:chExt cx="181" cy="498"/>
          </a:xfrm>
        </p:grpSpPr>
        <p:sp>
          <p:nvSpPr>
            <p:cNvPr id="69" name="Line 30">
              <a:extLst>
                <a:ext uri="{FF2B5EF4-FFF2-40B4-BE49-F238E27FC236}">
                  <a16:creationId xmlns:a16="http://schemas.microsoft.com/office/drawing/2014/main" id="{41B9BB01-621B-422A-B466-277D73C421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Line 31">
              <a:extLst>
                <a:ext uri="{FF2B5EF4-FFF2-40B4-BE49-F238E27FC236}">
                  <a16:creationId xmlns:a16="http://schemas.microsoft.com/office/drawing/2014/main" id="{0C1B791D-B3CB-4516-B84C-971660F257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Freeform 32">
              <a:extLst>
                <a:ext uri="{FF2B5EF4-FFF2-40B4-BE49-F238E27FC236}">
                  <a16:creationId xmlns:a16="http://schemas.microsoft.com/office/drawing/2014/main" id="{E0FB5C2C-7FFE-4909-A131-8314AA5C86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7" name="Oval 670">
            <a:extLst>
              <a:ext uri="{FF2B5EF4-FFF2-40B4-BE49-F238E27FC236}">
                <a16:creationId xmlns:a16="http://schemas.microsoft.com/office/drawing/2014/main" id="{3189FC2D-4BAD-49A9-87DF-F5011A0DCF83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552031" y="4016414"/>
            <a:ext cx="211138" cy="230188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4" name="AutoShape 702">
            <a:extLst>
              <a:ext uri="{FF2B5EF4-FFF2-40B4-BE49-F238E27FC236}">
                <a16:creationId xmlns:a16="http://schemas.microsoft.com/office/drawing/2014/main" id="{5855C2F9-CAC2-415A-BCDB-B52D021470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4834" y="7439806"/>
            <a:ext cx="361950" cy="736600"/>
          </a:xfrm>
          <a:prstGeom prst="can">
            <a:avLst>
              <a:gd name="adj" fmla="val 50877"/>
            </a:avLst>
          </a:prstGeom>
          <a:solidFill>
            <a:srgbClr val="69E2FF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1405</TotalTime>
  <Words>90</Words>
  <Application>Microsoft Office PowerPoint</Application>
  <PresentationFormat>Custom</PresentationFormat>
  <Paragraphs>19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Saurutobi</cp:lastModifiedBy>
  <cp:revision>174</cp:revision>
  <dcterms:created xsi:type="dcterms:W3CDTF">2002-08-21T12:11:08Z</dcterms:created>
  <dcterms:modified xsi:type="dcterms:W3CDTF">2019-10-01T03:35:54Z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