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15140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Speed Kills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Standing in start box facing T1. Firearm at low ready. PCC pointed squarely downrange, parallel with ground, stock touching belt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 from start box. Engage T3 from Box A. Engage T5 &amp; T6 from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and T4 may be engaged on the move or from boxes.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DD50041-5AA0-4609-AC8D-532E4847BFBF}"/>
              </a:ext>
            </a:extLst>
          </p:cNvPr>
          <p:cNvSpPr txBox="1"/>
          <p:nvPr/>
        </p:nvSpPr>
        <p:spPr>
          <a:xfrm flipH="1">
            <a:off x="5941285" y="5704428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2365F5-A6A6-4D9D-9D0F-EC09948931C7}"/>
              </a:ext>
            </a:extLst>
          </p:cNvPr>
          <p:cNvSpPr txBox="1"/>
          <p:nvPr/>
        </p:nvSpPr>
        <p:spPr>
          <a:xfrm flipH="1">
            <a:off x="4646938" y="5758579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2F327-9267-45DD-8453-33A996039100}"/>
              </a:ext>
            </a:extLst>
          </p:cNvPr>
          <p:cNvSpPr txBox="1"/>
          <p:nvPr/>
        </p:nvSpPr>
        <p:spPr>
          <a:xfrm flipH="1">
            <a:off x="3102952" y="5987539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A1505E-8A37-45B8-AAAA-575AEC5A01B2}"/>
              </a:ext>
            </a:extLst>
          </p:cNvPr>
          <p:cNvSpPr txBox="1"/>
          <p:nvPr/>
        </p:nvSpPr>
        <p:spPr>
          <a:xfrm flipH="1">
            <a:off x="2163059" y="6138662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BC8A6F-12A1-4EDB-B122-6A79D4E20913}"/>
              </a:ext>
            </a:extLst>
          </p:cNvPr>
          <p:cNvSpPr txBox="1"/>
          <p:nvPr/>
        </p:nvSpPr>
        <p:spPr>
          <a:xfrm flipH="1">
            <a:off x="974790" y="5140605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C1439C-3C8F-4114-B0B2-CB77B6E7D3AF}"/>
              </a:ext>
            </a:extLst>
          </p:cNvPr>
          <p:cNvSpPr txBox="1"/>
          <p:nvPr/>
        </p:nvSpPr>
        <p:spPr>
          <a:xfrm flipH="1">
            <a:off x="180848" y="5031659"/>
            <a:ext cx="5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26F3709-03F9-419F-821D-25819E0AD3FE}"/>
              </a:ext>
            </a:extLst>
          </p:cNvPr>
          <p:cNvGrpSpPr/>
          <p:nvPr/>
        </p:nvGrpSpPr>
        <p:grpSpPr>
          <a:xfrm flipH="1">
            <a:off x="5240982" y="7392562"/>
            <a:ext cx="733176" cy="442872"/>
            <a:chOff x="3048000" y="8001000"/>
            <a:chExt cx="658329" cy="44287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ECD5B0C-4A24-4120-A32D-C7ADC080317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17CE450-8B39-40C3-AD88-8DEA81A3B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92AA25F-C23B-4525-AE91-776C6C6B7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38D1FB2-FB6A-41D2-B11B-C4F9EEB6A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5F3761A-3B9C-4015-A2C7-73325CDDB4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41C4414-4344-4654-B0A7-D896E1C3E356}"/>
                </a:ext>
              </a:extLst>
            </p:cNvPr>
            <p:cNvSpPr txBox="1"/>
            <p:nvPr/>
          </p:nvSpPr>
          <p:spPr>
            <a:xfrm>
              <a:off x="3048000" y="8037770"/>
              <a:ext cx="6583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55EC8F-7963-46B9-BAEA-A00E5FDC1C9B}"/>
              </a:ext>
            </a:extLst>
          </p:cNvPr>
          <p:cNvGrpSpPr/>
          <p:nvPr/>
        </p:nvGrpSpPr>
        <p:grpSpPr>
          <a:xfrm flipH="1">
            <a:off x="3450624" y="8208264"/>
            <a:ext cx="594043" cy="442872"/>
            <a:chOff x="3342759" y="8763000"/>
            <a:chExt cx="533400" cy="44287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68FD73C-877F-4E27-B6F6-08E3CF29D80D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9E9821A-7203-4FD8-9C5A-93032760D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382F3DA-E54F-4543-A413-7A242DB07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93A826E-EC0C-4228-B154-A41B2CB5A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730339E-343C-4A22-853C-F4C12F62CB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3EA0357-903D-4565-8DD2-3522569FC297}"/>
                </a:ext>
              </a:extLst>
            </p:cNvPr>
            <p:cNvSpPr txBox="1"/>
            <p:nvPr/>
          </p:nvSpPr>
          <p:spPr>
            <a:xfrm>
              <a:off x="3439044" y="8799770"/>
              <a:ext cx="3953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1BF4D2-25B1-4421-BCD0-BE6553CF40FB}"/>
              </a:ext>
            </a:extLst>
          </p:cNvPr>
          <p:cNvGrpSpPr/>
          <p:nvPr/>
        </p:nvGrpSpPr>
        <p:grpSpPr>
          <a:xfrm flipH="1">
            <a:off x="903570" y="6485612"/>
            <a:ext cx="949946" cy="442872"/>
            <a:chOff x="3023189" y="8763000"/>
            <a:chExt cx="852970" cy="44287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015B3C1-C7C2-42F1-B999-72632B92F6FE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AEB15EB4-BD01-42B2-88FB-C41B6451A5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39D335-E5E8-45DE-BB75-609C7F896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7710433-CC72-4F40-82E6-8DB3EACF4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4DDBB60-1B29-4868-B508-9398F1FF7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A5A1DA5-0D1B-4F78-B367-BE460BD128B7}"/>
                </a:ext>
              </a:extLst>
            </p:cNvPr>
            <p:cNvSpPr txBox="1"/>
            <p:nvPr/>
          </p:nvSpPr>
          <p:spPr>
            <a:xfrm>
              <a:off x="3023189" y="8810168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5B7B4381-FBC9-45DB-B010-263479B26B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7468" y="6149961"/>
            <a:ext cx="320006" cy="790575"/>
            <a:chOff x="528" y="240"/>
            <a:chExt cx="181" cy="498"/>
          </a:xfrm>
        </p:grpSpPr>
        <p:sp>
          <p:nvSpPr>
            <p:cNvPr id="170" name="Line 30">
              <a:extLst>
                <a:ext uri="{FF2B5EF4-FFF2-40B4-BE49-F238E27FC236}">
                  <a16:creationId xmlns:a16="http://schemas.microsoft.com/office/drawing/2014/main" id="{065E8934-EA15-48F2-A38D-134E22730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31">
              <a:extLst>
                <a:ext uri="{FF2B5EF4-FFF2-40B4-BE49-F238E27FC236}">
                  <a16:creationId xmlns:a16="http://schemas.microsoft.com/office/drawing/2014/main" id="{ADE7446C-A95F-482B-B764-AFF4CD3DA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BC42CC05-4D74-4F34-B624-98F44F228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64">
            <a:extLst>
              <a:ext uri="{FF2B5EF4-FFF2-40B4-BE49-F238E27FC236}">
                <a16:creationId xmlns:a16="http://schemas.microsoft.com/office/drawing/2014/main" id="{4B4771BC-3D84-4ABA-85C4-048BD417F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1656" y="6376628"/>
            <a:ext cx="321774" cy="787400"/>
            <a:chOff x="1247" y="2496"/>
            <a:chExt cx="182" cy="496"/>
          </a:xfrm>
        </p:grpSpPr>
        <p:sp>
          <p:nvSpPr>
            <p:cNvPr id="165" name="Line 165">
              <a:extLst>
                <a:ext uri="{FF2B5EF4-FFF2-40B4-BE49-F238E27FC236}">
                  <a16:creationId xmlns:a16="http://schemas.microsoft.com/office/drawing/2014/main" id="{8C76E12E-49EB-4EC3-B93C-E56987AD2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6">
              <a:extLst>
                <a:ext uri="{FF2B5EF4-FFF2-40B4-BE49-F238E27FC236}">
                  <a16:creationId xmlns:a16="http://schemas.microsoft.com/office/drawing/2014/main" id="{1661A132-B6A3-4F79-AF4B-E6B00080E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167">
              <a:extLst>
                <a:ext uri="{FF2B5EF4-FFF2-40B4-BE49-F238E27FC236}">
                  <a16:creationId xmlns:a16="http://schemas.microsoft.com/office/drawing/2014/main" id="{D799ADF3-1F3C-4AC7-A8C9-FB79FDB0D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68" name="Freeform 168">
                <a:extLst>
                  <a:ext uri="{FF2B5EF4-FFF2-40B4-BE49-F238E27FC236}">
                    <a16:creationId xmlns:a16="http://schemas.microsoft.com/office/drawing/2014/main" id="{507D24E2-3F0D-4530-BCB4-04768EE29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69">
                <a:extLst>
                  <a:ext uri="{FF2B5EF4-FFF2-40B4-BE49-F238E27FC236}">
                    <a16:creationId xmlns:a16="http://schemas.microsoft.com/office/drawing/2014/main" id="{5FA87F1A-778C-4F6A-8AF0-6B43D0DD0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170">
            <a:extLst>
              <a:ext uri="{FF2B5EF4-FFF2-40B4-BE49-F238E27FC236}">
                <a16:creationId xmlns:a16="http://schemas.microsoft.com/office/drawing/2014/main" id="{1E076418-16F1-425B-8728-763B7B29EB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7418" y="6031436"/>
            <a:ext cx="321774" cy="787400"/>
            <a:chOff x="1008" y="2592"/>
            <a:chExt cx="182" cy="496"/>
          </a:xfrm>
        </p:grpSpPr>
        <p:sp>
          <p:nvSpPr>
            <p:cNvPr id="160" name="Line 171">
              <a:extLst>
                <a:ext uri="{FF2B5EF4-FFF2-40B4-BE49-F238E27FC236}">
                  <a16:creationId xmlns:a16="http://schemas.microsoft.com/office/drawing/2014/main" id="{9BB85900-7AC6-42BA-8C13-0913D6F61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72">
              <a:extLst>
                <a:ext uri="{FF2B5EF4-FFF2-40B4-BE49-F238E27FC236}">
                  <a16:creationId xmlns:a16="http://schemas.microsoft.com/office/drawing/2014/main" id="{45C8C073-7063-4034-9540-CD0562428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73">
              <a:extLst>
                <a:ext uri="{FF2B5EF4-FFF2-40B4-BE49-F238E27FC236}">
                  <a16:creationId xmlns:a16="http://schemas.microsoft.com/office/drawing/2014/main" id="{42ECDF28-B46B-44F8-932F-6720C2DE0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3" name="Freeform 174">
                <a:extLst>
                  <a:ext uri="{FF2B5EF4-FFF2-40B4-BE49-F238E27FC236}">
                    <a16:creationId xmlns:a16="http://schemas.microsoft.com/office/drawing/2014/main" id="{25E212DF-5F81-43EB-BB71-4D93517BD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75">
                <a:extLst>
                  <a:ext uri="{FF2B5EF4-FFF2-40B4-BE49-F238E27FC236}">
                    <a16:creationId xmlns:a16="http://schemas.microsoft.com/office/drawing/2014/main" id="{EFD705D0-30CA-4219-BF15-EA5EE09BD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Freeform 300">
            <a:extLst>
              <a:ext uri="{FF2B5EF4-FFF2-40B4-BE49-F238E27FC236}">
                <a16:creationId xmlns:a16="http://schemas.microsoft.com/office/drawing/2014/main" id="{DF4EF37F-3ED5-4C78-8881-86DF9DEE7CB4}"/>
              </a:ext>
            </a:extLst>
          </p:cNvPr>
          <p:cNvSpPr>
            <a:spLocks/>
          </p:cNvSpPr>
          <p:nvPr/>
        </p:nvSpPr>
        <p:spPr bwMode="auto">
          <a:xfrm flipH="1">
            <a:off x="4051864" y="6945575"/>
            <a:ext cx="79629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300">
            <a:extLst>
              <a:ext uri="{FF2B5EF4-FFF2-40B4-BE49-F238E27FC236}">
                <a16:creationId xmlns:a16="http://schemas.microsoft.com/office/drawing/2014/main" id="{9701D63E-9DBD-4DC8-A835-23013643FAD7}"/>
              </a:ext>
            </a:extLst>
          </p:cNvPr>
          <p:cNvSpPr>
            <a:spLocks/>
          </p:cNvSpPr>
          <p:nvPr/>
        </p:nvSpPr>
        <p:spPr bwMode="auto">
          <a:xfrm flipH="1">
            <a:off x="4077536" y="5868012"/>
            <a:ext cx="79629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37">
            <a:extLst>
              <a:ext uri="{FF2B5EF4-FFF2-40B4-BE49-F238E27FC236}">
                <a16:creationId xmlns:a16="http://schemas.microsoft.com/office/drawing/2014/main" id="{886C04B5-3DBF-4273-904F-D95D03BD1A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3424" y="6639359"/>
            <a:ext cx="318238" cy="781050"/>
            <a:chOff x="2496" y="2112"/>
            <a:chExt cx="181" cy="499"/>
          </a:xfrm>
        </p:grpSpPr>
        <p:sp>
          <p:nvSpPr>
            <p:cNvPr id="154" name="Line 38">
              <a:extLst>
                <a:ext uri="{FF2B5EF4-FFF2-40B4-BE49-F238E27FC236}">
                  <a16:creationId xmlns:a16="http://schemas.microsoft.com/office/drawing/2014/main" id="{9CF940FA-7945-473B-A737-01C0D39B9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9">
              <a:extLst>
                <a:ext uri="{FF2B5EF4-FFF2-40B4-BE49-F238E27FC236}">
                  <a16:creationId xmlns:a16="http://schemas.microsoft.com/office/drawing/2014/main" id="{300E7910-D596-4DB5-8236-71EC8B54E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40">
              <a:extLst>
                <a:ext uri="{FF2B5EF4-FFF2-40B4-BE49-F238E27FC236}">
                  <a16:creationId xmlns:a16="http://schemas.microsoft.com/office/drawing/2014/main" id="{C528DF00-53A6-4263-BF88-7C5A75A32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7" name="Freeform 41">
                <a:extLst>
                  <a:ext uri="{FF2B5EF4-FFF2-40B4-BE49-F238E27FC236}">
                    <a16:creationId xmlns:a16="http://schemas.microsoft.com/office/drawing/2014/main" id="{65077AB2-407C-4B24-BFCC-E20A3C3D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2">
                <a:extLst>
                  <a:ext uri="{FF2B5EF4-FFF2-40B4-BE49-F238E27FC236}">
                    <a16:creationId xmlns:a16="http://schemas.microsoft.com/office/drawing/2014/main" id="{9371B5E8-F80C-4BCF-A51C-32C226B0A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43">
                <a:extLst>
                  <a:ext uri="{FF2B5EF4-FFF2-40B4-BE49-F238E27FC236}">
                    <a16:creationId xmlns:a16="http://schemas.microsoft.com/office/drawing/2014/main" id="{6A640C53-BDB6-4D33-8175-58138F18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1BC1428C-161F-43C6-8029-C67367949FE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89513" y="6350779"/>
            <a:ext cx="320006" cy="790575"/>
            <a:chOff x="528" y="240"/>
            <a:chExt cx="181" cy="498"/>
          </a:xfrm>
        </p:grpSpPr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3F3569B8-9030-4DE6-9F2D-A994903B3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BA52CFCA-8FD4-4BB2-B9CC-8D34D987C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A67A4B09-4FC0-45B2-AD18-43250C92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">
            <a:extLst>
              <a:ext uri="{FF2B5EF4-FFF2-40B4-BE49-F238E27FC236}">
                <a16:creationId xmlns:a16="http://schemas.microsoft.com/office/drawing/2014/main" id="{C0E0282D-DEC3-486A-84EA-CC23547E85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0377" y="5489634"/>
            <a:ext cx="320006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67DA851E-224C-4454-8E16-893D775FB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9D24D5DE-A53E-456C-920D-62D6A7082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7A1482C0-FC3B-412B-8572-26074669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44">
            <a:extLst>
              <a:ext uri="{FF2B5EF4-FFF2-40B4-BE49-F238E27FC236}">
                <a16:creationId xmlns:a16="http://schemas.microsoft.com/office/drawing/2014/main" id="{3A663094-73A0-465F-99B4-B622BB18F7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9197" y="5489634"/>
            <a:ext cx="320006" cy="787400"/>
            <a:chOff x="1756" y="2113"/>
            <a:chExt cx="181" cy="499"/>
          </a:xfrm>
        </p:grpSpPr>
        <p:sp>
          <p:nvSpPr>
            <p:cNvPr id="142" name="Line 45">
              <a:extLst>
                <a:ext uri="{FF2B5EF4-FFF2-40B4-BE49-F238E27FC236}">
                  <a16:creationId xmlns:a16="http://schemas.microsoft.com/office/drawing/2014/main" id="{9277C498-D348-4671-A2F8-AADB9F848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5996C7C5-8AB5-44CF-8D33-D8C2A3DD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47">
              <a:extLst>
                <a:ext uri="{FF2B5EF4-FFF2-40B4-BE49-F238E27FC236}">
                  <a16:creationId xmlns:a16="http://schemas.microsoft.com/office/drawing/2014/main" id="{59CBEFAE-AE8E-40ED-BFFD-B7B5106FE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45" name="Freeform 48">
                <a:extLst>
                  <a:ext uri="{FF2B5EF4-FFF2-40B4-BE49-F238E27FC236}">
                    <a16:creationId xmlns:a16="http://schemas.microsoft.com/office/drawing/2014/main" id="{7DA90EE3-2E78-4F32-A46A-94B060B84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95F192C-6EF7-415C-B11B-6406CD1A4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50">
                <a:extLst>
                  <a:ext uri="{FF2B5EF4-FFF2-40B4-BE49-F238E27FC236}">
                    <a16:creationId xmlns:a16="http://schemas.microsoft.com/office/drawing/2014/main" id="{19D963C6-6A6D-4150-A175-D88F0ADA7C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" name="Group 37">
            <a:extLst>
              <a:ext uri="{FF2B5EF4-FFF2-40B4-BE49-F238E27FC236}">
                <a16:creationId xmlns:a16="http://schemas.microsoft.com/office/drawing/2014/main" id="{9F73B108-0241-4BFF-9F29-E02E551E3F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81135" y="5667793"/>
            <a:ext cx="318238" cy="781050"/>
            <a:chOff x="2496" y="2112"/>
            <a:chExt cx="181" cy="499"/>
          </a:xfrm>
        </p:grpSpPr>
        <p:sp>
          <p:nvSpPr>
            <p:cNvPr id="136" name="Line 38">
              <a:extLst>
                <a:ext uri="{FF2B5EF4-FFF2-40B4-BE49-F238E27FC236}">
                  <a16:creationId xmlns:a16="http://schemas.microsoft.com/office/drawing/2014/main" id="{0495529D-6192-4815-8E4D-7EA84FE1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9">
              <a:extLst>
                <a:ext uri="{FF2B5EF4-FFF2-40B4-BE49-F238E27FC236}">
                  <a16:creationId xmlns:a16="http://schemas.microsoft.com/office/drawing/2014/main" id="{73AFA679-946D-442A-9932-C4C9117B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40">
              <a:extLst>
                <a:ext uri="{FF2B5EF4-FFF2-40B4-BE49-F238E27FC236}">
                  <a16:creationId xmlns:a16="http://schemas.microsoft.com/office/drawing/2014/main" id="{FE674024-97B2-4733-9074-8F76E7DF8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39" name="Freeform 41">
                <a:extLst>
                  <a:ext uri="{FF2B5EF4-FFF2-40B4-BE49-F238E27FC236}">
                    <a16:creationId xmlns:a16="http://schemas.microsoft.com/office/drawing/2014/main" id="{4D58C438-7035-4060-B095-0E05BD724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42">
                <a:extLst>
                  <a:ext uri="{FF2B5EF4-FFF2-40B4-BE49-F238E27FC236}">
                    <a16:creationId xmlns:a16="http://schemas.microsoft.com/office/drawing/2014/main" id="{1B9CF6A1-506F-41B2-9A15-F0EE99CDA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3">
                <a:extLst>
                  <a:ext uri="{FF2B5EF4-FFF2-40B4-BE49-F238E27FC236}">
                    <a16:creationId xmlns:a16="http://schemas.microsoft.com/office/drawing/2014/main" id="{9CB3E6DD-D205-47F2-A7E6-F43B04954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2019-10-01T03:18:52Z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