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82" d="100"/>
          <a:sy n="82" d="100"/>
        </p:scale>
        <p:origin x="3400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37140"/>
              </p:ext>
            </p:extLst>
          </p:nvPr>
        </p:nvGraphicFramePr>
        <p:xfrm>
          <a:off x="152400" y="152400"/>
          <a:ext cx="7010400" cy="3979079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Angry Elf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David Ankeny &amp; Bea Le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anywhere outside the shooting area, wrists below belt. Handgun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pointed downrange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targets with at least 2 shots each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2085749" y="7444145"/>
            <a:ext cx="2" cy="70445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2085751" y="8153400"/>
            <a:ext cx="1701016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3786767" y="7775803"/>
            <a:ext cx="870269" cy="37279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>
            <a:off x="4657037" y="6813730"/>
            <a:ext cx="0" cy="96207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3985020" y="6808996"/>
            <a:ext cx="672016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Line 289">
            <a:extLst>
              <a:ext uri="{FF2B5EF4-FFF2-40B4-BE49-F238E27FC236}">
                <a16:creationId xmlns:a16="http://schemas.microsoft.com/office/drawing/2014/main" id="{04DC9A4A-2902-4089-9281-48D05D205F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8115" y="5571516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290">
            <a:extLst>
              <a:ext uri="{FF2B5EF4-FFF2-40B4-BE49-F238E27FC236}">
                <a16:creationId xmlns:a16="http://schemas.microsoft.com/office/drawing/2014/main" id="{01803E27-D08D-475D-B4F6-C706CAAA89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3328" y="5558816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91">
            <a:extLst>
              <a:ext uri="{FF2B5EF4-FFF2-40B4-BE49-F238E27FC236}">
                <a16:creationId xmlns:a16="http://schemas.microsoft.com/office/drawing/2014/main" id="{5A335C9F-CBE9-43E5-B468-0EA7BCA9EB8C}"/>
              </a:ext>
            </a:extLst>
          </p:cNvPr>
          <p:cNvSpPr>
            <a:spLocks/>
          </p:cNvSpPr>
          <p:nvPr/>
        </p:nvSpPr>
        <p:spPr bwMode="auto">
          <a:xfrm flipH="1">
            <a:off x="6102215" y="5280045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9 h 375"/>
              <a:gd name="T6" fmla="*/ 2 w 173"/>
              <a:gd name="T7" fmla="*/ 41 h 375"/>
              <a:gd name="T8" fmla="*/ 2 w 173"/>
              <a:gd name="T9" fmla="*/ 49 h 375"/>
              <a:gd name="T10" fmla="*/ 2 w 173"/>
              <a:gd name="T11" fmla="*/ 154 h 375"/>
              <a:gd name="T12" fmla="*/ 2 w 173"/>
              <a:gd name="T13" fmla="*/ 190 h 375"/>
              <a:gd name="T14" fmla="*/ 2 w 173"/>
              <a:gd name="T15" fmla="*/ 208 h 375"/>
              <a:gd name="T16" fmla="*/ 0 w 173"/>
              <a:gd name="T17" fmla="*/ 175 h 375"/>
              <a:gd name="T18" fmla="*/ 0 w 173"/>
              <a:gd name="T19" fmla="*/ 71 h 375"/>
              <a:gd name="T20" fmla="*/ 2 w 173"/>
              <a:gd name="T21" fmla="*/ 52 h 375"/>
              <a:gd name="T22" fmla="*/ 2 w 173"/>
              <a:gd name="T23" fmla="*/ 48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0" name="Group 292">
            <a:extLst>
              <a:ext uri="{FF2B5EF4-FFF2-40B4-BE49-F238E27FC236}">
                <a16:creationId xmlns:a16="http://schemas.microsoft.com/office/drawing/2014/main" id="{4E7039ED-705D-4597-8055-5A88C81A7BA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97465" y="5224842"/>
            <a:ext cx="222250" cy="858838"/>
            <a:chOff x="384" y="816"/>
            <a:chExt cx="140" cy="541"/>
          </a:xfrm>
        </p:grpSpPr>
        <p:sp>
          <p:nvSpPr>
            <p:cNvPr id="61" name="Line 293">
              <a:extLst>
                <a:ext uri="{FF2B5EF4-FFF2-40B4-BE49-F238E27FC236}">
                  <a16:creationId xmlns:a16="http://schemas.microsoft.com/office/drawing/2014/main" id="{4BDFE1A1-8CA9-482F-B198-EE82EBF677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294">
              <a:extLst>
                <a:ext uri="{FF2B5EF4-FFF2-40B4-BE49-F238E27FC236}">
                  <a16:creationId xmlns:a16="http://schemas.microsoft.com/office/drawing/2014/main" id="{CCB2BC05-8098-46A7-9B84-57AEAAD3DD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95">
              <a:extLst>
                <a:ext uri="{FF2B5EF4-FFF2-40B4-BE49-F238E27FC236}">
                  <a16:creationId xmlns:a16="http://schemas.microsoft.com/office/drawing/2014/main" id="{519A326D-DC72-4FE1-9659-79FBBBBC4E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" name="Line 293">
            <a:extLst>
              <a:ext uri="{FF2B5EF4-FFF2-40B4-BE49-F238E27FC236}">
                <a16:creationId xmlns:a16="http://schemas.microsoft.com/office/drawing/2014/main" id="{A37802D5-7429-4AE9-946C-D804FD24C4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3027" y="5421534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294">
            <a:extLst>
              <a:ext uri="{FF2B5EF4-FFF2-40B4-BE49-F238E27FC236}">
                <a16:creationId xmlns:a16="http://schemas.microsoft.com/office/drawing/2014/main" id="{A77DC006-EBA1-4E3A-9AF1-52D3AD66F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7815" y="5421534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295">
            <a:extLst>
              <a:ext uri="{FF2B5EF4-FFF2-40B4-BE49-F238E27FC236}">
                <a16:creationId xmlns:a16="http://schemas.microsoft.com/office/drawing/2014/main" id="{D95FA7CA-B546-449F-A98F-18511C91C504}"/>
              </a:ext>
            </a:extLst>
          </p:cNvPr>
          <p:cNvSpPr>
            <a:spLocks/>
          </p:cNvSpPr>
          <p:nvPr/>
        </p:nvSpPr>
        <p:spPr bwMode="auto">
          <a:xfrm>
            <a:off x="3356677" y="5154669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9 h 375"/>
              <a:gd name="T6" fmla="*/ 2 w 173"/>
              <a:gd name="T7" fmla="*/ 41 h 375"/>
              <a:gd name="T8" fmla="*/ 2 w 173"/>
              <a:gd name="T9" fmla="*/ 49 h 375"/>
              <a:gd name="T10" fmla="*/ 2 w 173"/>
              <a:gd name="T11" fmla="*/ 154 h 375"/>
              <a:gd name="T12" fmla="*/ 2 w 173"/>
              <a:gd name="T13" fmla="*/ 190 h 375"/>
              <a:gd name="T14" fmla="*/ 2 w 173"/>
              <a:gd name="T15" fmla="*/ 208 h 375"/>
              <a:gd name="T16" fmla="*/ 0 w 173"/>
              <a:gd name="T17" fmla="*/ 175 h 375"/>
              <a:gd name="T18" fmla="*/ 0 w 173"/>
              <a:gd name="T19" fmla="*/ 71 h 375"/>
              <a:gd name="T20" fmla="*/ 2 w 173"/>
              <a:gd name="T21" fmla="*/ 52 h 375"/>
              <a:gd name="T22" fmla="*/ 2 w 173"/>
              <a:gd name="T23" fmla="*/ 48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6" name="Group 44">
            <a:extLst>
              <a:ext uri="{FF2B5EF4-FFF2-40B4-BE49-F238E27FC236}">
                <a16:creationId xmlns:a16="http://schemas.microsoft.com/office/drawing/2014/main" id="{2EE44EF0-5CF5-4170-A6FA-53E12863C5F6}"/>
              </a:ext>
            </a:extLst>
          </p:cNvPr>
          <p:cNvGrpSpPr>
            <a:grpSpLocks/>
          </p:cNvGrpSpPr>
          <p:nvPr/>
        </p:nvGrpSpPr>
        <p:grpSpPr bwMode="auto">
          <a:xfrm>
            <a:off x="4581918" y="5111695"/>
            <a:ext cx="287338" cy="787400"/>
            <a:chOff x="1756" y="2113"/>
            <a:chExt cx="181" cy="499"/>
          </a:xfrm>
        </p:grpSpPr>
        <p:sp>
          <p:nvSpPr>
            <p:cNvPr id="77" name="Line 45">
              <a:extLst>
                <a:ext uri="{FF2B5EF4-FFF2-40B4-BE49-F238E27FC236}">
                  <a16:creationId xmlns:a16="http://schemas.microsoft.com/office/drawing/2014/main" id="{B3B69F9C-9C12-4861-903D-19D53F623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46">
              <a:extLst>
                <a:ext uri="{FF2B5EF4-FFF2-40B4-BE49-F238E27FC236}">
                  <a16:creationId xmlns:a16="http://schemas.microsoft.com/office/drawing/2014/main" id="{DC52B2B7-616F-4753-962D-83920B1F5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47">
              <a:extLst>
                <a:ext uri="{FF2B5EF4-FFF2-40B4-BE49-F238E27FC236}">
                  <a16:creationId xmlns:a16="http://schemas.microsoft.com/office/drawing/2014/main" id="{B4BD7376-AAD3-4368-8EB6-C19143EC4B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80" name="Freeform 48">
                <a:extLst>
                  <a:ext uri="{FF2B5EF4-FFF2-40B4-BE49-F238E27FC236}">
                    <a16:creationId xmlns:a16="http://schemas.microsoft.com/office/drawing/2014/main" id="{1192DAC3-878E-4489-B715-249CA6E08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49">
                <a:extLst>
                  <a:ext uri="{FF2B5EF4-FFF2-40B4-BE49-F238E27FC236}">
                    <a16:creationId xmlns:a16="http://schemas.microsoft.com/office/drawing/2014/main" id="{F880C9DE-FE03-4191-9FF0-0F8B9C165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50">
                <a:extLst>
                  <a:ext uri="{FF2B5EF4-FFF2-40B4-BE49-F238E27FC236}">
                    <a16:creationId xmlns:a16="http://schemas.microsoft.com/office/drawing/2014/main" id="{0F5895A3-BF80-4166-B0E5-5FA5BE6720A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0" name="Group 170">
            <a:extLst>
              <a:ext uri="{FF2B5EF4-FFF2-40B4-BE49-F238E27FC236}">
                <a16:creationId xmlns:a16="http://schemas.microsoft.com/office/drawing/2014/main" id="{F303575F-9E66-4191-BFAB-4DBB883B607D}"/>
              </a:ext>
            </a:extLst>
          </p:cNvPr>
          <p:cNvGrpSpPr>
            <a:grpSpLocks/>
          </p:cNvGrpSpPr>
          <p:nvPr/>
        </p:nvGrpSpPr>
        <p:grpSpPr bwMode="auto">
          <a:xfrm>
            <a:off x="2781999" y="5442316"/>
            <a:ext cx="288925" cy="787400"/>
            <a:chOff x="1008" y="2592"/>
            <a:chExt cx="182" cy="496"/>
          </a:xfrm>
        </p:grpSpPr>
        <p:sp>
          <p:nvSpPr>
            <p:cNvPr id="91" name="Line 171">
              <a:extLst>
                <a:ext uri="{FF2B5EF4-FFF2-40B4-BE49-F238E27FC236}">
                  <a16:creationId xmlns:a16="http://schemas.microsoft.com/office/drawing/2014/main" id="{737E55C3-BCB8-465C-8C84-0AEE637DD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172">
              <a:extLst>
                <a:ext uri="{FF2B5EF4-FFF2-40B4-BE49-F238E27FC236}">
                  <a16:creationId xmlns:a16="http://schemas.microsoft.com/office/drawing/2014/main" id="{35118CE0-EA11-40DD-AABA-7B1046A20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3" name="Group 173">
              <a:extLst>
                <a:ext uri="{FF2B5EF4-FFF2-40B4-BE49-F238E27FC236}">
                  <a16:creationId xmlns:a16="http://schemas.microsoft.com/office/drawing/2014/main" id="{8E234212-A408-41C6-8F39-7F851B1FCA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94" name="Freeform 174">
                <a:extLst>
                  <a:ext uri="{FF2B5EF4-FFF2-40B4-BE49-F238E27FC236}">
                    <a16:creationId xmlns:a16="http://schemas.microsoft.com/office/drawing/2014/main" id="{D1F35A0E-42D0-40E8-86D6-82880D312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175">
                <a:extLst>
                  <a:ext uri="{FF2B5EF4-FFF2-40B4-BE49-F238E27FC236}">
                    <a16:creationId xmlns:a16="http://schemas.microsoft.com/office/drawing/2014/main" id="{ABB82F29-5815-41A6-A451-38DF2C655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CB50FDC-E886-4646-B7E0-A3ACEA0EB045}"/>
              </a:ext>
            </a:extLst>
          </p:cNvPr>
          <p:cNvGrpSpPr/>
          <p:nvPr/>
        </p:nvGrpSpPr>
        <p:grpSpPr>
          <a:xfrm>
            <a:off x="2216787" y="5233275"/>
            <a:ext cx="230524" cy="1147763"/>
            <a:chOff x="963898" y="5382051"/>
            <a:chExt cx="230524" cy="1147763"/>
          </a:xfrm>
        </p:grpSpPr>
        <p:grpSp>
          <p:nvGrpSpPr>
            <p:cNvPr id="68" name="Group 292">
              <a:extLst>
                <a:ext uri="{FF2B5EF4-FFF2-40B4-BE49-F238E27FC236}">
                  <a16:creationId xmlns:a16="http://schemas.microsoft.com/office/drawing/2014/main" id="{176D7552-9B8B-41EA-AC62-85BFCFC5CB6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63898" y="5382051"/>
              <a:ext cx="222250" cy="858838"/>
              <a:chOff x="384" y="816"/>
              <a:chExt cx="140" cy="541"/>
            </a:xfrm>
          </p:grpSpPr>
          <p:sp>
            <p:nvSpPr>
              <p:cNvPr id="69" name="Line 293">
                <a:extLst>
                  <a:ext uri="{FF2B5EF4-FFF2-40B4-BE49-F238E27FC236}">
                    <a16:creationId xmlns:a16="http://schemas.microsoft.com/office/drawing/2014/main" id="{0E40215E-F60F-4913-B659-5471205DAE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294">
                <a:extLst>
                  <a:ext uri="{FF2B5EF4-FFF2-40B4-BE49-F238E27FC236}">
                    <a16:creationId xmlns:a16="http://schemas.microsoft.com/office/drawing/2014/main" id="{AC07C261-1F6C-49F8-ADF4-C880DCB6F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95">
                <a:extLst>
                  <a:ext uri="{FF2B5EF4-FFF2-40B4-BE49-F238E27FC236}">
                    <a16:creationId xmlns:a16="http://schemas.microsoft.com/office/drawing/2014/main" id="{A2B3ED82-73A7-4AB9-9AAE-4425FE84545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" name="Group 314">
              <a:extLst>
                <a:ext uri="{FF2B5EF4-FFF2-40B4-BE49-F238E27FC236}">
                  <a16:creationId xmlns:a16="http://schemas.microsoft.com/office/drawing/2014/main" id="{F55AF184-F7DC-4E0B-81F0-438338F2C48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72172" y="5670976"/>
              <a:ext cx="222250" cy="858838"/>
              <a:chOff x="366" y="1371"/>
              <a:chExt cx="140" cy="541"/>
            </a:xfrm>
          </p:grpSpPr>
          <p:sp>
            <p:nvSpPr>
              <p:cNvPr id="97" name="Line 315">
                <a:extLst>
                  <a:ext uri="{FF2B5EF4-FFF2-40B4-BE49-F238E27FC236}">
                    <a16:creationId xmlns:a16="http://schemas.microsoft.com/office/drawing/2014/main" id="{A3B9F598-8046-4D39-B7BE-3221D9A2A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316">
                <a:extLst>
                  <a:ext uri="{FF2B5EF4-FFF2-40B4-BE49-F238E27FC236}">
                    <a16:creationId xmlns:a16="http://schemas.microsoft.com/office/drawing/2014/main" id="{3806FA53-E335-4C7E-9DDB-A1FDB0E5C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317">
                <a:extLst>
                  <a:ext uri="{FF2B5EF4-FFF2-40B4-BE49-F238E27FC236}">
                    <a16:creationId xmlns:a16="http://schemas.microsoft.com/office/drawing/2014/main" id="{0E7004AE-B008-45EB-B0BF-AE7ED35882D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1" name="AutoShape 14">
            <a:extLst>
              <a:ext uri="{FF2B5EF4-FFF2-40B4-BE49-F238E27FC236}">
                <a16:creationId xmlns:a16="http://schemas.microsoft.com/office/drawing/2014/main" id="{CD53C382-C53B-49DC-976F-39CF2D97E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215" y="5317382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" name="AutoShape 15">
            <a:extLst>
              <a:ext uri="{FF2B5EF4-FFF2-40B4-BE49-F238E27FC236}">
                <a16:creationId xmlns:a16="http://schemas.microsoft.com/office/drawing/2014/main" id="{398F287C-2A08-4843-9E8E-8EE60B66C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700" y="5246322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03" name="Group 182">
            <a:extLst>
              <a:ext uri="{FF2B5EF4-FFF2-40B4-BE49-F238E27FC236}">
                <a16:creationId xmlns:a16="http://schemas.microsoft.com/office/drawing/2014/main" id="{8D015417-4627-462E-981A-43B7D6F03F70}"/>
              </a:ext>
            </a:extLst>
          </p:cNvPr>
          <p:cNvGrpSpPr>
            <a:grpSpLocks/>
          </p:cNvGrpSpPr>
          <p:nvPr/>
        </p:nvGrpSpPr>
        <p:grpSpPr bwMode="auto">
          <a:xfrm>
            <a:off x="4993798" y="5129935"/>
            <a:ext cx="287338" cy="787400"/>
            <a:chOff x="2449" y="2688"/>
            <a:chExt cx="181" cy="496"/>
          </a:xfrm>
        </p:grpSpPr>
        <p:sp>
          <p:nvSpPr>
            <p:cNvPr id="104" name="Line 183">
              <a:extLst>
                <a:ext uri="{FF2B5EF4-FFF2-40B4-BE49-F238E27FC236}">
                  <a16:creationId xmlns:a16="http://schemas.microsoft.com/office/drawing/2014/main" id="{13760395-1418-487F-8B5A-348849BD2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184">
              <a:extLst>
                <a:ext uri="{FF2B5EF4-FFF2-40B4-BE49-F238E27FC236}">
                  <a16:creationId xmlns:a16="http://schemas.microsoft.com/office/drawing/2014/main" id="{E7A80CAD-48B1-48E6-BB4B-15FDB1805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6" name="Group 185">
              <a:extLst>
                <a:ext uri="{FF2B5EF4-FFF2-40B4-BE49-F238E27FC236}">
                  <a16:creationId xmlns:a16="http://schemas.microsoft.com/office/drawing/2014/main" id="{CB58953F-5BB2-482C-9F26-A14E009ABB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07" name="Freeform 186">
                <a:extLst>
                  <a:ext uri="{FF2B5EF4-FFF2-40B4-BE49-F238E27FC236}">
                    <a16:creationId xmlns:a16="http://schemas.microsoft.com/office/drawing/2014/main" id="{4F71E3E0-0025-4AB8-8278-8D9468013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87">
                <a:extLst>
                  <a:ext uri="{FF2B5EF4-FFF2-40B4-BE49-F238E27FC236}">
                    <a16:creationId xmlns:a16="http://schemas.microsoft.com/office/drawing/2014/main" id="{AA7A6522-3675-4229-9EDC-8947CB49B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9" name="Group 182">
            <a:extLst>
              <a:ext uri="{FF2B5EF4-FFF2-40B4-BE49-F238E27FC236}">
                <a16:creationId xmlns:a16="http://schemas.microsoft.com/office/drawing/2014/main" id="{632D6A3E-0D88-46F9-8774-824AE710882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43082" y="5130063"/>
            <a:ext cx="275164" cy="787400"/>
            <a:chOff x="2449" y="2688"/>
            <a:chExt cx="181" cy="496"/>
          </a:xfrm>
        </p:grpSpPr>
        <p:sp>
          <p:nvSpPr>
            <p:cNvPr id="110" name="Line 183">
              <a:extLst>
                <a:ext uri="{FF2B5EF4-FFF2-40B4-BE49-F238E27FC236}">
                  <a16:creationId xmlns:a16="http://schemas.microsoft.com/office/drawing/2014/main" id="{C0CAB1D2-E354-4446-9BFC-29546FD07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84">
              <a:extLst>
                <a:ext uri="{FF2B5EF4-FFF2-40B4-BE49-F238E27FC236}">
                  <a16:creationId xmlns:a16="http://schemas.microsoft.com/office/drawing/2014/main" id="{6D0CD769-A6AD-474D-B2A4-22EBA8F6C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" name="Group 185">
              <a:extLst>
                <a:ext uri="{FF2B5EF4-FFF2-40B4-BE49-F238E27FC236}">
                  <a16:creationId xmlns:a16="http://schemas.microsoft.com/office/drawing/2014/main" id="{E9EF26B9-519A-4C29-ACF6-5ABCEDD294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13" name="Freeform 186">
                <a:extLst>
                  <a:ext uri="{FF2B5EF4-FFF2-40B4-BE49-F238E27FC236}">
                    <a16:creationId xmlns:a16="http://schemas.microsoft.com/office/drawing/2014/main" id="{9174F6E8-CF4F-47DC-AD53-C6ABBF87B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87">
                <a:extLst>
                  <a:ext uri="{FF2B5EF4-FFF2-40B4-BE49-F238E27FC236}">
                    <a16:creationId xmlns:a16="http://schemas.microsoft.com/office/drawing/2014/main" id="{2DE29F11-0B34-4C54-ABBB-9B83F9E07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7338F2C-3204-4231-A9FF-E62AF416244E}"/>
              </a:ext>
            </a:extLst>
          </p:cNvPr>
          <p:cNvGrpSpPr/>
          <p:nvPr/>
        </p:nvGrpSpPr>
        <p:grpSpPr>
          <a:xfrm>
            <a:off x="2085749" y="6347602"/>
            <a:ext cx="1351952" cy="1077913"/>
            <a:chOff x="3051093" y="6287830"/>
            <a:chExt cx="1351952" cy="1077913"/>
          </a:xfrm>
        </p:grpSpPr>
        <p:sp>
          <p:nvSpPr>
            <p:cNvPr id="126" name="Rectangle 22">
              <a:extLst>
                <a:ext uri="{FF2B5EF4-FFF2-40B4-BE49-F238E27FC236}">
                  <a16:creationId xmlns:a16="http://schemas.microsoft.com/office/drawing/2014/main" id="{7B1B15EC-2A40-410F-9194-314717EB3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093" y="6287830"/>
              <a:ext cx="1351952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7" name="Rectangle 23">
              <a:extLst>
                <a:ext uri="{FF2B5EF4-FFF2-40B4-BE49-F238E27FC236}">
                  <a16:creationId xmlns:a16="http://schemas.microsoft.com/office/drawing/2014/main" id="{D2AE191D-2E9A-4B72-B8C6-8DD44103B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067" y="6468805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31" name="Freeform 301">
            <a:extLst>
              <a:ext uri="{FF2B5EF4-FFF2-40B4-BE49-F238E27FC236}">
                <a16:creationId xmlns:a16="http://schemas.microsoft.com/office/drawing/2014/main" id="{5FE3D91D-D666-4F92-A8F2-936D4B8CE221}"/>
              </a:ext>
            </a:extLst>
          </p:cNvPr>
          <p:cNvSpPr>
            <a:spLocks/>
          </p:cNvSpPr>
          <p:nvPr/>
        </p:nvSpPr>
        <p:spPr bwMode="auto">
          <a:xfrm flipH="1">
            <a:off x="3442393" y="6039030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127AB4C-FC7E-4EAA-948D-0D6A7F7FAB53}"/>
              </a:ext>
            </a:extLst>
          </p:cNvPr>
          <p:cNvSpPr txBox="1"/>
          <p:nvPr/>
        </p:nvSpPr>
        <p:spPr>
          <a:xfrm>
            <a:off x="6170039" y="49452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385B5B1-2A70-4789-AA5F-129AEDC97B9F}"/>
              </a:ext>
            </a:extLst>
          </p:cNvPr>
          <p:cNvSpPr txBox="1"/>
          <p:nvPr/>
        </p:nvSpPr>
        <p:spPr>
          <a:xfrm>
            <a:off x="5014436" y="474236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A1DE574-9C0D-4A01-AE77-830FC330E530}"/>
              </a:ext>
            </a:extLst>
          </p:cNvPr>
          <p:cNvSpPr txBox="1"/>
          <p:nvPr/>
        </p:nvSpPr>
        <p:spPr>
          <a:xfrm>
            <a:off x="4479204" y="469711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1537EE6-59B2-4B6D-8962-AEDFA03DA6D3}"/>
              </a:ext>
            </a:extLst>
          </p:cNvPr>
          <p:cNvSpPr txBox="1"/>
          <p:nvPr/>
        </p:nvSpPr>
        <p:spPr>
          <a:xfrm>
            <a:off x="3948089" y="481546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E585CCA-FA5A-4BDE-A946-FFC5A34D1897}"/>
              </a:ext>
            </a:extLst>
          </p:cNvPr>
          <p:cNvSpPr txBox="1"/>
          <p:nvPr/>
        </p:nvSpPr>
        <p:spPr>
          <a:xfrm>
            <a:off x="3261146" y="477993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9A442CB-850A-45A1-8F7A-182B5B4F180A}"/>
              </a:ext>
            </a:extLst>
          </p:cNvPr>
          <p:cNvSpPr txBox="1"/>
          <p:nvPr/>
        </p:nvSpPr>
        <p:spPr>
          <a:xfrm>
            <a:off x="2658315" y="499571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ED2F8D9-29FF-4F1B-BDC8-4BD1AC530949}"/>
              </a:ext>
            </a:extLst>
          </p:cNvPr>
          <p:cNvSpPr txBox="1"/>
          <p:nvPr/>
        </p:nvSpPr>
        <p:spPr>
          <a:xfrm>
            <a:off x="2117694" y="487188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C23643D-03D4-4DE2-9ABD-19CE452AA673}"/>
              </a:ext>
            </a:extLst>
          </p:cNvPr>
          <p:cNvSpPr txBox="1"/>
          <p:nvPr/>
        </p:nvSpPr>
        <p:spPr>
          <a:xfrm>
            <a:off x="990137" y="483777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122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182</cp:revision>
  <dcterms:created xsi:type="dcterms:W3CDTF">2002-08-21T12:11:08Z</dcterms:created>
  <dcterms:modified xsi:type="dcterms:W3CDTF">2021-03-30T21:25:03Z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