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BEDCD-5D3A-4B11-AB90-97BD1A735D76}" v="5" dt="2019-07-27T06:52:14.196"/>
    <p1510:client id="{779ABD4B-8C1B-4496-9493-99C08B5931CE}" v="2" dt="2019-07-27T07:42:56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417" y="3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</pc:docChgLst>
  <pc:docChgLst>
    <pc:chgData name="Matt Carlson" userId="0e792f37f00095d9" providerId="LiveId" clId="{4EEBEDCD-5D3A-4B11-AB90-97BD1A735D76}"/>
    <pc:docChg chg="modSld">
      <pc:chgData name="Matt Carlson" userId="0e792f37f00095d9" providerId="LiveId" clId="{4EEBEDCD-5D3A-4B11-AB90-97BD1A735D76}" dt="2019-07-27T06:52:14.195" v="1"/>
      <pc:docMkLst>
        <pc:docMk/>
      </pc:docMkLst>
      <pc:sldChg chg="modSp">
        <pc:chgData name="Matt Carlson" userId="0e792f37f00095d9" providerId="LiveId" clId="{4EEBEDCD-5D3A-4B11-AB90-97BD1A735D76}" dt="2019-07-27T06:52:14.195" v="1"/>
        <pc:sldMkLst>
          <pc:docMk/>
          <pc:sldMk cId="0" sldId="274"/>
        </pc:sldMkLst>
        <pc:graphicFrameChg chg="mod">
          <ac:chgData name="Matt Carlson" userId="0e792f37f00095d9" providerId="LiveId" clId="{4EEBEDCD-5D3A-4B11-AB90-97BD1A735D76}" dt="2019-07-27T06:52:14.195" v="1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</pc:docChg>
  </pc:docChgLst>
  <pc:docChgLst>
    <pc:chgData name="Matt Carlson" userId="0e792f37f00095d9" providerId="LiveId" clId="{779ABD4B-8C1B-4496-9493-99C08B5931CE}"/>
    <pc:docChg chg="undo delSld modSld">
      <pc:chgData name="Matt Carlson" userId="0e792f37f00095d9" providerId="LiveId" clId="{779ABD4B-8C1B-4496-9493-99C08B5931CE}" dt="2019-07-27T07:48:48.681" v="141" actId="6549"/>
      <pc:docMkLst>
        <pc:docMk/>
      </pc:docMkLst>
      <pc:sldChg chg="addSp delSp modSp">
        <pc:chgData name="Matt Carlson" userId="0e792f37f00095d9" providerId="LiveId" clId="{779ABD4B-8C1B-4496-9493-99C08B5931CE}" dt="2019-07-27T07:48:48.681" v="141" actId="6549"/>
        <pc:sldMkLst>
          <pc:docMk/>
          <pc:sldMk cId="0" sldId="274"/>
        </pc:sldMkLst>
        <pc:spChg chg="del">
          <ac:chgData name="Matt Carlson" userId="0e792f37f00095d9" providerId="LiveId" clId="{779ABD4B-8C1B-4496-9493-99C08B5931CE}" dt="2019-07-27T07:42:56.259" v="133" actId="478"/>
          <ac:spMkLst>
            <pc:docMk/>
            <pc:sldMk cId="0" sldId="274"/>
            <ac:spMk id="118" creationId="{E9657081-D875-45AB-B0A7-30FF72C745A0}"/>
          </ac:spMkLst>
        </pc:spChg>
        <pc:spChg chg="del">
          <ac:chgData name="Matt Carlson" userId="0e792f37f00095d9" providerId="LiveId" clId="{779ABD4B-8C1B-4496-9493-99C08B5931CE}" dt="2019-07-27T07:42:56.259" v="133" actId="478"/>
          <ac:spMkLst>
            <pc:docMk/>
            <pc:sldMk cId="0" sldId="274"/>
            <ac:spMk id="119" creationId="{7FC3AE37-2EA0-4685-B2E8-909CCE367F2B}"/>
          </ac:spMkLst>
        </pc:spChg>
        <pc:spChg chg="del">
          <ac:chgData name="Matt Carlson" userId="0e792f37f00095d9" providerId="LiveId" clId="{779ABD4B-8C1B-4496-9493-99C08B5931CE}" dt="2019-07-27T07:42:56.259" v="133" actId="478"/>
          <ac:spMkLst>
            <pc:docMk/>
            <pc:sldMk cId="0" sldId="274"/>
            <ac:spMk id="120" creationId="{87944975-712A-4246-85B4-7D3D5AB1986A}"/>
          </ac:spMkLst>
        </pc:spChg>
        <pc:spChg chg="del">
          <ac:chgData name="Matt Carlson" userId="0e792f37f00095d9" providerId="LiveId" clId="{779ABD4B-8C1B-4496-9493-99C08B5931CE}" dt="2019-07-27T07:42:56.259" v="133" actId="478"/>
          <ac:spMkLst>
            <pc:docMk/>
            <pc:sldMk cId="0" sldId="274"/>
            <ac:spMk id="136" creationId="{00A5F534-C8E3-416C-9AD7-C2B68FDECDE9}"/>
          </ac:spMkLst>
        </pc:spChg>
        <pc:spChg chg="del">
          <ac:chgData name="Matt Carlson" userId="0e792f37f00095d9" providerId="LiveId" clId="{779ABD4B-8C1B-4496-9493-99C08B5931CE}" dt="2019-07-27T07:42:56.259" v="133" actId="478"/>
          <ac:spMkLst>
            <pc:docMk/>
            <pc:sldMk cId="0" sldId="274"/>
            <ac:spMk id="151" creationId="{CCCB2A0D-3183-49B0-A049-CEFD6AEA49F9}"/>
          </ac:spMkLst>
        </pc:spChg>
        <pc:spChg chg="del">
          <ac:chgData name="Matt Carlson" userId="0e792f37f00095d9" providerId="LiveId" clId="{779ABD4B-8C1B-4496-9493-99C08B5931CE}" dt="2019-07-27T07:42:56.259" v="133" actId="478"/>
          <ac:spMkLst>
            <pc:docMk/>
            <pc:sldMk cId="0" sldId="274"/>
            <ac:spMk id="152" creationId="{6B8A7F71-2C5C-4112-8383-21676019C80A}"/>
          </ac:spMkLst>
        </pc:spChg>
        <pc:spChg chg="del">
          <ac:chgData name="Matt Carlson" userId="0e792f37f00095d9" providerId="LiveId" clId="{779ABD4B-8C1B-4496-9493-99C08B5931CE}" dt="2019-07-27T07:42:56.259" v="133" actId="478"/>
          <ac:spMkLst>
            <pc:docMk/>
            <pc:sldMk cId="0" sldId="274"/>
            <ac:spMk id="153" creationId="{1D41B59E-19E1-4D25-B179-55E400DA43EC}"/>
          </ac:spMkLst>
        </pc:spChg>
        <pc:spChg chg="del">
          <ac:chgData name="Matt Carlson" userId="0e792f37f00095d9" providerId="LiveId" clId="{779ABD4B-8C1B-4496-9493-99C08B5931CE}" dt="2019-07-27T07:42:56.259" v="133" actId="478"/>
          <ac:spMkLst>
            <pc:docMk/>
            <pc:sldMk cId="0" sldId="274"/>
            <ac:spMk id="155" creationId="{21895EC6-2A93-4685-8A34-78F67FBD1338}"/>
          </ac:spMkLst>
        </pc:spChg>
        <pc:spChg chg="del">
          <ac:chgData name="Matt Carlson" userId="0e792f37f00095d9" providerId="LiveId" clId="{779ABD4B-8C1B-4496-9493-99C08B5931CE}" dt="2019-07-27T07:42:56.259" v="133" actId="478"/>
          <ac:spMkLst>
            <pc:docMk/>
            <pc:sldMk cId="0" sldId="274"/>
            <ac:spMk id="164" creationId="{9937EA5F-A543-4CC2-BD8B-80938E657CBE}"/>
          </ac:spMkLst>
        </pc:spChg>
        <pc:spChg chg="add mod">
          <ac:chgData name="Matt Carlson" userId="0e792f37f00095d9" providerId="LiveId" clId="{779ABD4B-8C1B-4496-9493-99C08B5931CE}" dt="2019-07-27T07:42:59.879" v="135" actId="1076"/>
          <ac:spMkLst>
            <pc:docMk/>
            <pc:sldMk cId="0" sldId="274"/>
            <ac:spMk id="245" creationId="{31AD2B30-223B-4BEF-87FC-A86094FAA09B}"/>
          </ac:spMkLst>
        </pc:spChg>
        <pc:spChg chg="add mod">
          <ac:chgData name="Matt Carlson" userId="0e792f37f00095d9" providerId="LiveId" clId="{779ABD4B-8C1B-4496-9493-99C08B5931CE}" dt="2019-07-27T07:42:59.879" v="135" actId="1076"/>
          <ac:spMkLst>
            <pc:docMk/>
            <pc:sldMk cId="0" sldId="274"/>
            <ac:spMk id="265" creationId="{ACBF0B77-D1CE-4F0A-912E-B5D7B3641552}"/>
          </ac:spMkLst>
        </pc:spChg>
        <pc:spChg chg="add mod">
          <ac:chgData name="Matt Carlson" userId="0e792f37f00095d9" providerId="LiveId" clId="{779ABD4B-8C1B-4496-9493-99C08B5931CE}" dt="2019-07-27T07:42:59.879" v="135" actId="1076"/>
          <ac:spMkLst>
            <pc:docMk/>
            <pc:sldMk cId="0" sldId="274"/>
            <ac:spMk id="266" creationId="{CCD9375B-DEFD-4D89-9530-E72B536E7497}"/>
          </ac:spMkLst>
        </pc:spChg>
        <pc:spChg chg="add mod">
          <ac:chgData name="Matt Carlson" userId="0e792f37f00095d9" providerId="LiveId" clId="{779ABD4B-8C1B-4496-9493-99C08B5931CE}" dt="2019-07-27T07:42:59.879" v="135" actId="1076"/>
          <ac:spMkLst>
            <pc:docMk/>
            <pc:sldMk cId="0" sldId="274"/>
            <ac:spMk id="267" creationId="{F718D7A6-1405-4C81-BA62-35C422952BAE}"/>
          </ac:spMkLst>
        </pc:spChg>
        <pc:spChg chg="add mod">
          <ac:chgData name="Matt Carlson" userId="0e792f37f00095d9" providerId="LiveId" clId="{779ABD4B-8C1B-4496-9493-99C08B5931CE}" dt="2019-07-27T07:42:59.879" v="135" actId="1076"/>
          <ac:spMkLst>
            <pc:docMk/>
            <pc:sldMk cId="0" sldId="274"/>
            <ac:spMk id="268" creationId="{54C7207A-B1BB-48ED-B5FA-161A9F5005EC}"/>
          </ac:spMkLst>
        </pc:spChg>
        <pc:spChg chg="add mod">
          <ac:chgData name="Matt Carlson" userId="0e792f37f00095d9" providerId="LiveId" clId="{779ABD4B-8C1B-4496-9493-99C08B5931CE}" dt="2019-07-27T07:42:59.879" v="135" actId="1076"/>
          <ac:spMkLst>
            <pc:docMk/>
            <pc:sldMk cId="0" sldId="274"/>
            <ac:spMk id="269" creationId="{5C000F02-E732-4036-87B6-FEBA19D0EC2D}"/>
          </ac:spMkLst>
        </pc:spChg>
        <pc:spChg chg="add mod">
          <ac:chgData name="Matt Carlson" userId="0e792f37f00095d9" providerId="LiveId" clId="{779ABD4B-8C1B-4496-9493-99C08B5931CE}" dt="2019-07-27T07:42:59.879" v="135" actId="1076"/>
          <ac:spMkLst>
            <pc:docMk/>
            <pc:sldMk cId="0" sldId="274"/>
            <ac:spMk id="271" creationId="{281DF9E2-D0A6-4136-AF1D-43C8754DB5FA}"/>
          </ac:spMkLst>
        </pc:spChg>
        <pc:grpChg chg="del">
          <ac:chgData name="Matt Carlson" userId="0e792f37f00095d9" providerId="LiveId" clId="{779ABD4B-8C1B-4496-9493-99C08B5931CE}" dt="2019-07-27T07:42:56.259" v="133" actId="478"/>
          <ac:grpSpMkLst>
            <pc:docMk/>
            <pc:sldMk cId="0" sldId="274"/>
            <ac:grpSpMk id="94" creationId="{27790BD9-BEEA-418B-B1A2-AF823F41474A}"/>
          </ac:grpSpMkLst>
        </pc:grpChg>
        <pc:grpChg chg="del">
          <ac:chgData name="Matt Carlson" userId="0e792f37f00095d9" providerId="LiveId" clId="{779ABD4B-8C1B-4496-9493-99C08B5931CE}" dt="2019-07-27T07:42:56.259" v="133" actId="478"/>
          <ac:grpSpMkLst>
            <pc:docMk/>
            <pc:sldMk cId="0" sldId="274"/>
            <ac:grpSpMk id="99" creationId="{1088E2CB-38C0-42E2-9CA7-82AB912EBC97}"/>
          </ac:grpSpMkLst>
        </pc:grpChg>
        <pc:grpChg chg="del">
          <ac:chgData name="Matt Carlson" userId="0e792f37f00095d9" providerId="LiveId" clId="{779ABD4B-8C1B-4496-9493-99C08B5931CE}" dt="2019-07-27T07:42:56.259" v="133" actId="478"/>
          <ac:grpSpMkLst>
            <pc:docMk/>
            <pc:sldMk cId="0" sldId="274"/>
            <ac:grpSpMk id="103" creationId="{72EA427E-9FCD-48D2-9CC5-B08471D0A8B5}"/>
          </ac:grpSpMkLst>
        </pc:grpChg>
        <pc:grpChg chg="del">
          <ac:chgData name="Matt Carlson" userId="0e792f37f00095d9" providerId="LiveId" clId="{779ABD4B-8C1B-4496-9493-99C08B5931CE}" dt="2019-07-27T07:42:56.259" v="133" actId="478"/>
          <ac:grpSpMkLst>
            <pc:docMk/>
            <pc:sldMk cId="0" sldId="274"/>
            <ac:grpSpMk id="107" creationId="{50B46513-00B9-4BEB-8D78-DFC58D5E010E}"/>
          </ac:grpSpMkLst>
        </pc:grpChg>
        <pc:grpChg chg="del">
          <ac:chgData name="Matt Carlson" userId="0e792f37f00095d9" providerId="LiveId" clId="{779ABD4B-8C1B-4496-9493-99C08B5931CE}" dt="2019-07-27T07:42:56.259" v="133" actId="478"/>
          <ac:grpSpMkLst>
            <pc:docMk/>
            <pc:sldMk cId="0" sldId="274"/>
            <ac:grpSpMk id="121" creationId="{FA30A923-5ACD-49BB-A232-64641C44B1B6}"/>
          </ac:grpSpMkLst>
        </pc:grpChg>
        <pc:grpChg chg="del">
          <ac:chgData name="Matt Carlson" userId="0e792f37f00095d9" providerId="LiveId" clId="{779ABD4B-8C1B-4496-9493-99C08B5931CE}" dt="2019-07-27T07:42:56.259" v="133" actId="478"/>
          <ac:grpSpMkLst>
            <pc:docMk/>
            <pc:sldMk cId="0" sldId="274"/>
            <ac:grpSpMk id="131" creationId="{93B55ABA-C5B9-4765-BC5F-79DE62D8D2B0}"/>
          </ac:grpSpMkLst>
        </pc:grpChg>
        <pc:grpChg chg="del">
          <ac:chgData name="Matt Carlson" userId="0e792f37f00095d9" providerId="LiveId" clId="{779ABD4B-8C1B-4496-9493-99C08B5931CE}" dt="2019-07-27T07:42:56.259" v="133" actId="478"/>
          <ac:grpSpMkLst>
            <pc:docMk/>
            <pc:sldMk cId="0" sldId="274"/>
            <ac:grpSpMk id="137" creationId="{EBF2C90A-4BF2-4DB0-A873-F95967F48BF5}"/>
          </ac:grpSpMkLst>
        </pc:grpChg>
        <pc:grpChg chg="add mod">
          <ac:chgData name="Matt Carlson" userId="0e792f37f00095d9" providerId="LiveId" clId="{779ABD4B-8C1B-4496-9493-99C08B5931CE}" dt="2019-07-27T07:42:59.879" v="135" actId="1076"/>
          <ac:grpSpMkLst>
            <pc:docMk/>
            <pc:sldMk cId="0" sldId="274"/>
            <ac:grpSpMk id="143" creationId="{32A10F00-35F6-4C81-9CA4-B4EBF6321203}"/>
          </ac:grpSpMkLst>
        </pc:grpChg>
        <pc:grpChg chg="del">
          <ac:chgData name="Matt Carlson" userId="0e792f37f00095d9" providerId="LiveId" clId="{779ABD4B-8C1B-4496-9493-99C08B5931CE}" dt="2019-07-27T07:42:56.259" v="133" actId="478"/>
          <ac:grpSpMkLst>
            <pc:docMk/>
            <pc:sldMk cId="0" sldId="274"/>
            <ac:grpSpMk id="156" creationId="{89631BCC-1521-4006-A23C-61BA39FD6070}"/>
          </ac:grpSpMkLst>
        </pc:grpChg>
        <pc:grpChg chg="del">
          <ac:chgData name="Matt Carlson" userId="0e792f37f00095d9" providerId="LiveId" clId="{779ABD4B-8C1B-4496-9493-99C08B5931CE}" dt="2019-07-27T07:42:56.259" v="133" actId="478"/>
          <ac:grpSpMkLst>
            <pc:docMk/>
            <pc:sldMk cId="0" sldId="274"/>
            <ac:grpSpMk id="160" creationId="{9611A534-015E-4201-ABA0-78D6D38955A7}"/>
          </ac:grpSpMkLst>
        </pc:grpChg>
        <pc:grpChg chg="del">
          <ac:chgData name="Matt Carlson" userId="0e792f37f00095d9" providerId="LiveId" clId="{779ABD4B-8C1B-4496-9493-99C08B5931CE}" dt="2019-07-27T07:42:56.259" v="133" actId="478"/>
          <ac:grpSpMkLst>
            <pc:docMk/>
            <pc:sldMk cId="0" sldId="274"/>
            <ac:grpSpMk id="165" creationId="{25146144-9949-4D9F-8A72-9B05037883D1}"/>
          </ac:grpSpMkLst>
        </pc:grpChg>
        <pc:grpChg chg="del">
          <ac:chgData name="Matt Carlson" userId="0e792f37f00095d9" providerId="LiveId" clId="{779ABD4B-8C1B-4496-9493-99C08B5931CE}" dt="2019-07-27T07:42:56.259" v="133" actId="478"/>
          <ac:grpSpMkLst>
            <pc:docMk/>
            <pc:sldMk cId="0" sldId="274"/>
            <ac:grpSpMk id="171" creationId="{176051A8-1624-4380-8DCC-DCE4FC159E43}"/>
          </ac:grpSpMkLst>
        </pc:grpChg>
        <pc:grpChg chg="del">
          <ac:chgData name="Matt Carlson" userId="0e792f37f00095d9" providerId="LiveId" clId="{779ABD4B-8C1B-4496-9493-99C08B5931CE}" dt="2019-07-27T07:42:56.259" v="133" actId="478"/>
          <ac:grpSpMkLst>
            <pc:docMk/>
            <pc:sldMk cId="0" sldId="274"/>
            <ac:grpSpMk id="175" creationId="{79E4790B-9D76-4406-A346-36758CC95AAA}"/>
          </ac:grpSpMkLst>
        </pc:grpChg>
        <pc:grpChg chg="del">
          <ac:chgData name="Matt Carlson" userId="0e792f37f00095d9" providerId="LiveId" clId="{779ABD4B-8C1B-4496-9493-99C08B5931CE}" dt="2019-07-27T07:42:56.259" v="133" actId="478"/>
          <ac:grpSpMkLst>
            <pc:docMk/>
            <pc:sldMk cId="0" sldId="274"/>
            <ac:grpSpMk id="178" creationId="{84FA9450-BAB7-4533-817B-E5C759EA8725}"/>
          </ac:grpSpMkLst>
        </pc:grpChg>
        <pc:grpChg chg="del">
          <ac:chgData name="Matt Carlson" userId="0e792f37f00095d9" providerId="LiveId" clId="{779ABD4B-8C1B-4496-9493-99C08B5931CE}" dt="2019-07-27T07:42:56.259" v="133" actId="478"/>
          <ac:grpSpMkLst>
            <pc:docMk/>
            <pc:sldMk cId="0" sldId="274"/>
            <ac:grpSpMk id="181" creationId="{E6B74595-3CBF-48D5-A7E6-0C78137A4D84}"/>
          </ac:grpSpMkLst>
        </pc:grpChg>
        <pc:grpChg chg="del">
          <ac:chgData name="Matt Carlson" userId="0e792f37f00095d9" providerId="LiveId" clId="{779ABD4B-8C1B-4496-9493-99C08B5931CE}" dt="2019-07-27T07:42:56.259" v="133" actId="478"/>
          <ac:grpSpMkLst>
            <pc:docMk/>
            <pc:sldMk cId="0" sldId="274"/>
            <ac:grpSpMk id="184" creationId="{359A6503-66E1-4262-B52C-1AA3783DEF63}"/>
          </ac:grpSpMkLst>
        </pc:grpChg>
        <pc:grpChg chg="del">
          <ac:chgData name="Matt Carlson" userId="0e792f37f00095d9" providerId="LiveId" clId="{779ABD4B-8C1B-4496-9493-99C08B5931CE}" dt="2019-07-27T07:42:56.259" v="133" actId="478"/>
          <ac:grpSpMkLst>
            <pc:docMk/>
            <pc:sldMk cId="0" sldId="274"/>
            <ac:grpSpMk id="189" creationId="{ED1E0927-4A50-4C5B-8215-3FF70B6CECF6}"/>
          </ac:grpSpMkLst>
        </pc:grpChg>
        <pc:grpChg chg="add mod">
          <ac:chgData name="Matt Carlson" userId="0e792f37f00095d9" providerId="LiveId" clId="{779ABD4B-8C1B-4496-9493-99C08B5931CE}" dt="2019-07-27T07:42:59.879" v="135" actId="1076"/>
          <ac:grpSpMkLst>
            <pc:docMk/>
            <pc:sldMk cId="0" sldId="274"/>
            <ac:grpSpMk id="194" creationId="{CA3ADA3E-BD99-4953-822E-48F9EECA63E9}"/>
          </ac:grpSpMkLst>
        </pc:grpChg>
        <pc:grpChg chg="add mod">
          <ac:chgData name="Matt Carlson" userId="0e792f37f00095d9" providerId="LiveId" clId="{779ABD4B-8C1B-4496-9493-99C08B5931CE}" dt="2019-07-27T07:42:59.879" v="135" actId="1076"/>
          <ac:grpSpMkLst>
            <pc:docMk/>
            <pc:sldMk cId="0" sldId="274"/>
            <ac:grpSpMk id="200" creationId="{C6A85C1A-7D19-492A-BA21-F2CD09291702}"/>
          </ac:grpSpMkLst>
        </pc:grpChg>
        <pc:grpChg chg="add mod">
          <ac:chgData name="Matt Carlson" userId="0e792f37f00095d9" providerId="LiveId" clId="{779ABD4B-8C1B-4496-9493-99C08B5931CE}" dt="2019-07-27T07:42:59.879" v="135" actId="1076"/>
          <ac:grpSpMkLst>
            <pc:docMk/>
            <pc:sldMk cId="0" sldId="274"/>
            <ac:grpSpMk id="205" creationId="{6DD2BDEA-DAEC-4598-BCB0-AA2176FFAB38}"/>
          </ac:grpSpMkLst>
        </pc:grpChg>
        <pc:grpChg chg="add mod">
          <ac:chgData name="Matt Carlson" userId="0e792f37f00095d9" providerId="LiveId" clId="{779ABD4B-8C1B-4496-9493-99C08B5931CE}" dt="2019-07-27T07:42:59.879" v="135" actId="1076"/>
          <ac:grpSpMkLst>
            <pc:docMk/>
            <pc:sldMk cId="0" sldId="274"/>
            <ac:grpSpMk id="213" creationId="{69410B34-C229-4B1E-A855-4C69C41563B2}"/>
          </ac:grpSpMkLst>
        </pc:grpChg>
        <pc:grpChg chg="add mod">
          <ac:chgData name="Matt Carlson" userId="0e792f37f00095d9" providerId="LiveId" clId="{779ABD4B-8C1B-4496-9493-99C08B5931CE}" dt="2019-07-27T07:42:59.879" v="135" actId="1076"/>
          <ac:grpSpMkLst>
            <pc:docMk/>
            <pc:sldMk cId="0" sldId="274"/>
            <ac:grpSpMk id="217" creationId="{DA9D0B1C-D2C8-44EA-A58C-14E5C5F21F70}"/>
          </ac:grpSpMkLst>
        </pc:grpChg>
        <pc:grpChg chg="add mod">
          <ac:chgData name="Matt Carlson" userId="0e792f37f00095d9" providerId="LiveId" clId="{779ABD4B-8C1B-4496-9493-99C08B5931CE}" dt="2019-07-27T07:42:59.879" v="135" actId="1076"/>
          <ac:grpSpMkLst>
            <pc:docMk/>
            <pc:sldMk cId="0" sldId="274"/>
            <ac:grpSpMk id="221" creationId="{4C10BB7B-FDE3-4AB9-950C-1066D5293B62}"/>
          </ac:grpSpMkLst>
        </pc:grpChg>
        <pc:grpChg chg="add mod">
          <ac:chgData name="Matt Carlson" userId="0e792f37f00095d9" providerId="LiveId" clId="{779ABD4B-8C1B-4496-9493-99C08B5931CE}" dt="2019-07-27T07:42:59.879" v="135" actId="1076"/>
          <ac:grpSpMkLst>
            <pc:docMk/>
            <pc:sldMk cId="0" sldId="274"/>
            <ac:grpSpMk id="225" creationId="{7FA945CF-AC98-4654-8BE1-8F468A2E581C}"/>
          </ac:grpSpMkLst>
        </pc:grpChg>
        <pc:grpChg chg="add mod">
          <ac:chgData name="Matt Carlson" userId="0e792f37f00095d9" providerId="LiveId" clId="{779ABD4B-8C1B-4496-9493-99C08B5931CE}" dt="2019-07-27T07:42:59.879" v="135" actId="1076"/>
          <ac:grpSpMkLst>
            <pc:docMk/>
            <pc:sldMk cId="0" sldId="274"/>
            <ac:grpSpMk id="229" creationId="{A2A03193-55A3-424A-9636-09F440868849}"/>
          </ac:grpSpMkLst>
        </pc:grpChg>
        <pc:grpChg chg="add mod">
          <ac:chgData name="Matt Carlson" userId="0e792f37f00095d9" providerId="LiveId" clId="{779ABD4B-8C1B-4496-9493-99C08B5931CE}" dt="2019-07-27T07:42:59.879" v="135" actId="1076"/>
          <ac:grpSpMkLst>
            <pc:docMk/>
            <pc:sldMk cId="0" sldId="274"/>
            <ac:grpSpMk id="233" creationId="{0FCF9242-BBFC-43DE-A8DA-16E56B8303BB}"/>
          </ac:grpSpMkLst>
        </pc:grpChg>
        <pc:grpChg chg="add mod">
          <ac:chgData name="Matt Carlson" userId="0e792f37f00095d9" providerId="LiveId" clId="{779ABD4B-8C1B-4496-9493-99C08B5931CE}" dt="2019-07-27T07:42:59.879" v="135" actId="1076"/>
          <ac:grpSpMkLst>
            <pc:docMk/>
            <pc:sldMk cId="0" sldId="274"/>
            <ac:grpSpMk id="237" creationId="{1EE942AE-0829-46C1-ABAB-06AE776EFF8F}"/>
          </ac:grpSpMkLst>
        </pc:grpChg>
        <pc:grpChg chg="add mod">
          <ac:chgData name="Matt Carlson" userId="0e792f37f00095d9" providerId="LiveId" clId="{779ABD4B-8C1B-4496-9493-99C08B5931CE}" dt="2019-07-27T07:42:59.879" v="135" actId="1076"/>
          <ac:grpSpMkLst>
            <pc:docMk/>
            <pc:sldMk cId="0" sldId="274"/>
            <ac:grpSpMk id="241" creationId="{73E8534F-C94D-4D0C-92A0-25486A2C0758}"/>
          </ac:grpSpMkLst>
        </pc:grpChg>
        <pc:grpChg chg="add mod">
          <ac:chgData name="Matt Carlson" userId="0e792f37f00095d9" providerId="LiveId" clId="{779ABD4B-8C1B-4496-9493-99C08B5931CE}" dt="2019-07-27T07:42:59.879" v="135" actId="1076"/>
          <ac:grpSpMkLst>
            <pc:docMk/>
            <pc:sldMk cId="0" sldId="274"/>
            <ac:grpSpMk id="249" creationId="{743E7BCB-3C39-4CEC-A93D-EAE5DCB9B765}"/>
          </ac:grpSpMkLst>
        </pc:grpChg>
        <pc:grpChg chg="add mod">
          <ac:chgData name="Matt Carlson" userId="0e792f37f00095d9" providerId="LiveId" clId="{779ABD4B-8C1B-4496-9493-99C08B5931CE}" dt="2019-07-27T07:42:59.879" v="135" actId="1076"/>
          <ac:grpSpMkLst>
            <pc:docMk/>
            <pc:sldMk cId="0" sldId="274"/>
            <ac:grpSpMk id="253" creationId="{4C93130C-D76C-460D-801D-F57756F1AE80}"/>
          </ac:grpSpMkLst>
        </pc:grpChg>
        <pc:grpChg chg="add mod">
          <ac:chgData name="Matt Carlson" userId="0e792f37f00095d9" providerId="LiveId" clId="{779ABD4B-8C1B-4496-9493-99C08B5931CE}" dt="2019-07-27T07:42:59.879" v="135" actId="1076"/>
          <ac:grpSpMkLst>
            <pc:docMk/>
            <pc:sldMk cId="0" sldId="274"/>
            <ac:grpSpMk id="259" creationId="{370BC0EF-F237-4128-8CCD-BC1A645FF926}"/>
          </ac:grpSpMkLst>
        </pc:grpChg>
        <pc:graphicFrameChg chg="modGraphic">
          <ac:chgData name="Matt Carlson" userId="0e792f37f00095d9" providerId="LiveId" clId="{779ABD4B-8C1B-4496-9493-99C08B5931CE}" dt="2019-07-27T07:48:48.681" v="141" actId="6549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">
          <ac:chgData name="Matt Carlson" userId="0e792f37f00095d9" providerId="LiveId" clId="{779ABD4B-8C1B-4496-9493-99C08B5931CE}" dt="2019-07-27T07:42:56.259" v="133" actId="478"/>
          <ac:cxnSpMkLst>
            <pc:docMk/>
            <pc:sldMk cId="0" sldId="274"/>
            <ac:cxnSpMk id="93" creationId="{4CA13B8B-FBEE-4DA3-A2C2-BFEE77F343D1}"/>
          </ac:cxnSpMkLst>
        </pc:cxnChg>
        <pc:cxnChg chg="del">
          <ac:chgData name="Matt Carlson" userId="0e792f37f00095d9" providerId="LiveId" clId="{779ABD4B-8C1B-4496-9493-99C08B5931CE}" dt="2019-07-27T07:42:56.259" v="133" actId="478"/>
          <ac:cxnSpMkLst>
            <pc:docMk/>
            <pc:sldMk cId="0" sldId="274"/>
            <ac:cxnSpMk id="98" creationId="{B022AECC-6754-452B-9826-962B405325A6}"/>
          </ac:cxnSpMkLst>
        </pc:cxnChg>
        <pc:cxnChg chg="del">
          <ac:chgData name="Matt Carlson" userId="0e792f37f00095d9" providerId="LiveId" clId="{779ABD4B-8C1B-4496-9493-99C08B5931CE}" dt="2019-07-27T07:42:56.259" v="133" actId="478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779ABD4B-8C1B-4496-9493-99C08B5931CE}" dt="2019-07-27T07:42:56.259" v="133" actId="478"/>
          <ac:cxnSpMkLst>
            <pc:docMk/>
            <pc:sldMk cId="0" sldId="274"/>
            <ac:cxnSpMk id="154" creationId="{9EECBF10-222B-4ADA-BA36-7E6717419433}"/>
          </ac:cxnSpMkLst>
        </pc:cxnChg>
        <pc:cxnChg chg="del">
          <ac:chgData name="Matt Carlson" userId="0e792f37f00095d9" providerId="LiveId" clId="{779ABD4B-8C1B-4496-9493-99C08B5931CE}" dt="2019-07-27T07:42:56.259" v="133" actId="478"/>
          <ac:cxnSpMkLst>
            <pc:docMk/>
            <pc:sldMk cId="0" sldId="274"/>
            <ac:cxnSpMk id="159" creationId="{51ED4D8B-6D94-4D6C-A96D-88913AF4C883}"/>
          </ac:cxnSpMkLst>
        </pc:cxnChg>
        <pc:cxnChg chg="del">
          <ac:chgData name="Matt Carlson" userId="0e792f37f00095d9" providerId="LiveId" clId="{779ABD4B-8C1B-4496-9493-99C08B5931CE}" dt="2019-07-27T07:42:56.259" v="133" actId="478"/>
          <ac:cxnSpMkLst>
            <pc:docMk/>
            <pc:sldMk cId="0" sldId="274"/>
            <ac:cxnSpMk id="169" creationId="{04D30676-D9A3-41EB-AE2C-3D16CA412107}"/>
          </ac:cxnSpMkLst>
        </pc:cxnChg>
        <pc:cxnChg chg="del">
          <ac:chgData name="Matt Carlson" userId="0e792f37f00095d9" providerId="LiveId" clId="{779ABD4B-8C1B-4496-9493-99C08B5931CE}" dt="2019-07-27T07:42:56.259" v="133" actId="478"/>
          <ac:cxnSpMkLst>
            <pc:docMk/>
            <pc:sldMk cId="0" sldId="274"/>
            <ac:cxnSpMk id="170" creationId="{E7DB753B-40A9-4C8C-9304-C858FB1A8325}"/>
          </ac:cxnSpMkLst>
        </pc:cxnChg>
        <pc:cxnChg chg="del">
          <ac:chgData name="Matt Carlson" userId="0e792f37f00095d9" providerId="LiveId" clId="{779ABD4B-8C1B-4496-9493-99C08B5931CE}" dt="2019-07-27T07:42:56.259" v="133" actId="478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Matt Carlson" userId="0e792f37f00095d9" providerId="LiveId" clId="{779ABD4B-8C1B-4496-9493-99C08B5931CE}" dt="2019-07-27T07:42:59.879" v="135" actId="1076"/>
          <ac:cxnSpMkLst>
            <pc:docMk/>
            <pc:sldMk cId="0" sldId="274"/>
            <ac:cxnSpMk id="204" creationId="{BBEC0827-8A19-46EF-9CEA-1D42B20136D6}"/>
          </ac:cxnSpMkLst>
        </pc:cxnChg>
        <pc:cxnChg chg="add mod">
          <ac:chgData name="Matt Carlson" userId="0e792f37f00095d9" providerId="LiveId" clId="{779ABD4B-8C1B-4496-9493-99C08B5931CE}" dt="2019-07-27T07:42:59.879" v="135" actId="1076"/>
          <ac:cxnSpMkLst>
            <pc:docMk/>
            <pc:sldMk cId="0" sldId="274"/>
            <ac:cxnSpMk id="246" creationId="{EB0919C5-97D5-4000-9F1C-117B0EA16ADA}"/>
          </ac:cxnSpMkLst>
        </pc:cxnChg>
        <pc:cxnChg chg="add mod">
          <ac:chgData name="Matt Carlson" userId="0e792f37f00095d9" providerId="LiveId" clId="{779ABD4B-8C1B-4496-9493-99C08B5931CE}" dt="2019-07-27T07:42:59.879" v="135" actId="1076"/>
          <ac:cxnSpMkLst>
            <pc:docMk/>
            <pc:sldMk cId="0" sldId="274"/>
            <ac:cxnSpMk id="247" creationId="{6C9813FD-E02C-4737-B68A-8C843406F2DE}"/>
          </ac:cxnSpMkLst>
        </pc:cxnChg>
        <pc:cxnChg chg="add mod">
          <ac:chgData name="Matt Carlson" userId="0e792f37f00095d9" providerId="LiveId" clId="{779ABD4B-8C1B-4496-9493-99C08B5931CE}" dt="2019-07-27T07:42:59.879" v="135" actId="1076"/>
          <ac:cxnSpMkLst>
            <pc:docMk/>
            <pc:sldMk cId="0" sldId="274"/>
            <ac:cxnSpMk id="248" creationId="{894FDACD-84F9-416D-A359-74D58BCD8F86}"/>
          </ac:cxnSpMkLst>
        </pc:cxnChg>
        <pc:cxnChg chg="add mod">
          <ac:chgData name="Matt Carlson" userId="0e792f37f00095d9" providerId="LiveId" clId="{779ABD4B-8C1B-4496-9493-99C08B5931CE}" dt="2019-07-27T07:42:59.879" v="135" actId="1076"/>
          <ac:cxnSpMkLst>
            <pc:docMk/>
            <pc:sldMk cId="0" sldId="274"/>
            <ac:cxnSpMk id="270" creationId="{04D5EF00-A221-4034-BD6D-1BB84F40ECF9}"/>
          </ac:cxnSpMkLst>
        </pc:cxnChg>
      </pc:sldChg>
      <pc:sldChg chg="del">
        <pc:chgData name="Matt Carlson" userId="0e792f37f00095d9" providerId="LiveId" clId="{779ABD4B-8C1B-4496-9493-99C08B5931CE}" dt="2019-07-27T07:43:04.378" v="138" actId="2696"/>
        <pc:sldMkLst>
          <pc:docMk/>
          <pc:sldMk cId="0" sldId="275"/>
        </pc:sldMkLst>
      </pc:sldChg>
      <pc:sldChg chg="del">
        <pc:chgData name="Matt Carlson" userId="0e792f37f00095d9" providerId="LiveId" clId="{779ABD4B-8C1B-4496-9493-99C08B5931CE}" dt="2019-07-27T07:43:04.357" v="137" actId="2696"/>
        <pc:sldMkLst>
          <pc:docMk/>
          <pc:sldMk cId="0" sldId="276"/>
        </pc:sldMkLst>
      </pc:sldChg>
      <pc:sldChg chg="del">
        <pc:chgData name="Matt Carlson" userId="0e792f37f00095d9" providerId="LiveId" clId="{779ABD4B-8C1B-4496-9493-99C08B5931CE}" dt="2019-07-27T07:43:04.302" v="136" actId="2696"/>
        <pc:sldMkLst>
          <pc:docMk/>
          <pc:sldMk cId="0" sldId="279"/>
        </pc:sldMkLst>
      </pc:sldChg>
      <pc:sldChg chg="del">
        <pc:chgData name="Matt Carlson" userId="0e792f37f00095d9" providerId="LiveId" clId="{779ABD4B-8C1B-4496-9493-99C08B5931CE}" dt="2019-07-27T07:43:04.401" v="139" actId="2696"/>
        <pc:sldMkLst>
          <pc:docMk/>
          <pc:sldMk cId="0" sldId="280"/>
        </pc:sldMkLst>
      </pc:sldChg>
      <pc:sldChg chg="del">
        <pc:chgData name="Matt Carlson" userId="0e792f37f00095d9" providerId="LiveId" clId="{779ABD4B-8C1B-4496-9493-99C08B5931CE}" dt="2019-07-27T07:43:04.433" v="140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8050" y="696913"/>
            <a:ext cx="2654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6" tIns="46573" rIns="93146" bIns="4657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 vert="horz" lIns="93146" tIns="46573" rIns="93146" bIns="4657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wrap="square" lIns="93146" tIns="46573" rIns="93146" bIns="465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6130" indent="-27543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01738" indent="-22034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2433" indent="-22034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83128" indent="-22034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23823" indent="-22034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64518" indent="-22034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05213" indent="-22034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45908" indent="-22034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2396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Between the Lines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Alan Feucht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anywhere inside the shooting area, hands and arms naturally at sides,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inside the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shooting area,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metric,  2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" name="Group 164">
            <a:extLst>
              <a:ext uri="{FF2B5EF4-FFF2-40B4-BE49-F238E27FC236}">
                <a16:creationId xmlns:a16="http://schemas.microsoft.com/office/drawing/2014/main" id="{32A10F00-35F6-4C81-9CA4-B4EBF6321203}"/>
              </a:ext>
            </a:extLst>
          </p:cNvPr>
          <p:cNvGrpSpPr>
            <a:grpSpLocks/>
          </p:cNvGrpSpPr>
          <p:nvPr/>
        </p:nvGrpSpPr>
        <p:grpSpPr bwMode="auto">
          <a:xfrm>
            <a:off x="3383862" y="3340100"/>
            <a:ext cx="288925" cy="787400"/>
            <a:chOff x="1247" y="2496"/>
            <a:chExt cx="182" cy="496"/>
          </a:xfrm>
        </p:grpSpPr>
        <p:sp>
          <p:nvSpPr>
            <p:cNvPr id="144" name="Line 165">
              <a:extLst>
                <a:ext uri="{FF2B5EF4-FFF2-40B4-BE49-F238E27FC236}">
                  <a16:creationId xmlns:a16="http://schemas.microsoft.com/office/drawing/2014/main" id="{FC5EFC75-B3E5-4E52-B8E8-E1261CAA8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66">
              <a:extLst>
                <a:ext uri="{FF2B5EF4-FFF2-40B4-BE49-F238E27FC236}">
                  <a16:creationId xmlns:a16="http://schemas.microsoft.com/office/drawing/2014/main" id="{EAA1EB9C-FF96-4AB3-828B-D1929DEF7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" name="Group 167">
              <a:extLst>
                <a:ext uri="{FF2B5EF4-FFF2-40B4-BE49-F238E27FC236}">
                  <a16:creationId xmlns:a16="http://schemas.microsoft.com/office/drawing/2014/main" id="{30B5B5DB-F5BB-4689-BC09-BA6B67CCF8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92" name="Freeform 168">
                <a:extLst>
                  <a:ext uri="{FF2B5EF4-FFF2-40B4-BE49-F238E27FC236}">
                    <a16:creationId xmlns:a16="http://schemas.microsoft.com/office/drawing/2014/main" id="{968F1CE7-71B7-43EE-A225-D238AFEC5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169">
                <a:extLst>
                  <a:ext uri="{FF2B5EF4-FFF2-40B4-BE49-F238E27FC236}">
                    <a16:creationId xmlns:a16="http://schemas.microsoft.com/office/drawing/2014/main" id="{FD51FAC0-D30D-4BBB-83B9-268E8E5BC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4" name="Group 330">
            <a:extLst>
              <a:ext uri="{FF2B5EF4-FFF2-40B4-BE49-F238E27FC236}">
                <a16:creationId xmlns:a16="http://schemas.microsoft.com/office/drawing/2014/main" id="{CA3ADA3E-BD99-4953-822E-48F9EECA63E9}"/>
              </a:ext>
            </a:extLst>
          </p:cNvPr>
          <p:cNvGrpSpPr>
            <a:grpSpLocks/>
          </p:cNvGrpSpPr>
          <p:nvPr/>
        </p:nvGrpSpPr>
        <p:grpSpPr bwMode="auto">
          <a:xfrm>
            <a:off x="4207974" y="3514155"/>
            <a:ext cx="227013" cy="869950"/>
            <a:chOff x="912" y="1296"/>
            <a:chExt cx="143" cy="548"/>
          </a:xfrm>
        </p:grpSpPr>
        <p:sp>
          <p:nvSpPr>
            <p:cNvPr id="195" name="Line 331">
              <a:extLst>
                <a:ext uri="{FF2B5EF4-FFF2-40B4-BE49-F238E27FC236}">
                  <a16:creationId xmlns:a16="http://schemas.microsoft.com/office/drawing/2014/main" id="{206C9FE8-1171-49B7-9DFF-F498A224EB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332">
              <a:extLst>
                <a:ext uri="{FF2B5EF4-FFF2-40B4-BE49-F238E27FC236}">
                  <a16:creationId xmlns:a16="http://schemas.microsoft.com/office/drawing/2014/main" id="{10576CDB-FB6C-4A9C-94B6-6EF7AA738E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7" name="Group 333">
              <a:extLst>
                <a:ext uri="{FF2B5EF4-FFF2-40B4-BE49-F238E27FC236}">
                  <a16:creationId xmlns:a16="http://schemas.microsoft.com/office/drawing/2014/main" id="{C71E6422-FFBD-4012-A39C-3D2C72B731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98" name="Freeform 334">
                <a:extLst>
                  <a:ext uri="{FF2B5EF4-FFF2-40B4-BE49-F238E27FC236}">
                    <a16:creationId xmlns:a16="http://schemas.microsoft.com/office/drawing/2014/main" id="{CA3FB88A-F5A2-40D5-B6E4-8FAD135BB5D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335">
                <a:extLst>
                  <a:ext uri="{FF2B5EF4-FFF2-40B4-BE49-F238E27FC236}">
                    <a16:creationId xmlns:a16="http://schemas.microsoft.com/office/drawing/2014/main" id="{30E45CF8-7EDE-4D1C-A17F-0F02F5589A4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0" name="Group 29">
            <a:extLst>
              <a:ext uri="{FF2B5EF4-FFF2-40B4-BE49-F238E27FC236}">
                <a16:creationId xmlns:a16="http://schemas.microsoft.com/office/drawing/2014/main" id="{C6A85C1A-7D19-492A-BA21-F2CD09291702}"/>
              </a:ext>
            </a:extLst>
          </p:cNvPr>
          <p:cNvGrpSpPr>
            <a:grpSpLocks/>
          </p:cNvGrpSpPr>
          <p:nvPr/>
        </p:nvGrpSpPr>
        <p:grpSpPr bwMode="auto">
          <a:xfrm>
            <a:off x="3003016" y="3487411"/>
            <a:ext cx="287338" cy="790575"/>
            <a:chOff x="528" y="240"/>
            <a:chExt cx="181" cy="498"/>
          </a:xfrm>
        </p:grpSpPr>
        <p:sp>
          <p:nvSpPr>
            <p:cNvPr id="201" name="Line 30">
              <a:extLst>
                <a:ext uri="{FF2B5EF4-FFF2-40B4-BE49-F238E27FC236}">
                  <a16:creationId xmlns:a16="http://schemas.microsoft.com/office/drawing/2014/main" id="{E74CE58B-DE08-4CE5-8E31-9D49BDA06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31">
              <a:extLst>
                <a:ext uri="{FF2B5EF4-FFF2-40B4-BE49-F238E27FC236}">
                  <a16:creationId xmlns:a16="http://schemas.microsoft.com/office/drawing/2014/main" id="{4956A377-E4CF-4429-B024-359CC9C80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Freeform 32">
              <a:extLst>
                <a:ext uri="{FF2B5EF4-FFF2-40B4-BE49-F238E27FC236}">
                  <a16:creationId xmlns:a16="http://schemas.microsoft.com/office/drawing/2014/main" id="{1DB0A403-2F8A-46E2-824C-50D128842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BEC0827-8A19-46EF-9CEA-1D42B20136D6}"/>
              </a:ext>
            </a:extLst>
          </p:cNvPr>
          <p:cNvCxnSpPr>
            <a:cxnSpLocks/>
          </p:cNvCxnSpPr>
          <p:nvPr/>
        </p:nvCxnSpPr>
        <p:spPr>
          <a:xfrm>
            <a:off x="452658" y="8208484"/>
            <a:ext cx="6338393" cy="1340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5" name="Group 491">
            <a:extLst>
              <a:ext uri="{FF2B5EF4-FFF2-40B4-BE49-F238E27FC236}">
                <a16:creationId xmlns:a16="http://schemas.microsoft.com/office/drawing/2014/main" id="{6DD2BDEA-DAEC-4598-BCB0-AA2176FFAB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1826" y="3566156"/>
            <a:ext cx="198438" cy="984250"/>
            <a:chOff x="1799" y="2184"/>
            <a:chExt cx="125" cy="620"/>
          </a:xfrm>
        </p:grpSpPr>
        <p:grpSp>
          <p:nvGrpSpPr>
            <p:cNvPr id="206" name="Group 492">
              <a:extLst>
                <a:ext uri="{FF2B5EF4-FFF2-40B4-BE49-F238E27FC236}">
                  <a16:creationId xmlns:a16="http://schemas.microsoft.com/office/drawing/2014/main" id="{8B11A8C9-7C5F-4DEE-B5CF-48DA876DB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11" name="Freeform 493">
                <a:extLst>
                  <a:ext uri="{FF2B5EF4-FFF2-40B4-BE49-F238E27FC236}">
                    <a16:creationId xmlns:a16="http://schemas.microsoft.com/office/drawing/2014/main" id="{E32582A7-B886-4954-8A46-2C87FB77F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3 h 375"/>
                  <a:gd name="T10" fmla="*/ 1 w 173"/>
                  <a:gd name="T11" fmla="*/ 12 h 375"/>
                  <a:gd name="T12" fmla="*/ 1 w 173"/>
                  <a:gd name="T13" fmla="*/ 15 h 375"/>
                  <a:gd name="T14" fmla="*/ 1 w 173"/>
                  <a:gd name="T15" fmla="*/ 16 h 375"/>
                  <a:gd name="T16" fmla="*/ 0 w 173"/>
                  <a:gd name="T17" fmla="*/ 14 h 375"/>
                  <a:gd name="T18" fmla="*/ 0 w 173"/>
                  <a:gd name="T19" fmla="*/ 6 h 375"/>
                  <a:gd name="T20" fmla="*/ 1 w 173"/>
                  <a:gd name="T21" fmla="*/ 3 h 375"/>
                  <a:gd name="T22" fmla="*/ 1 w 173"/>
                  <a:gd name="T23" fmla="*/ 3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494">
                <a:extLst>
                  <a:ext uri="{FF2B5EF4-FFF2-40B4-BE49-F238E27FC236}">
                    <a16:creationId xmlns:a16="http://schemas.microsoft.com/office/drawing/2014/main" id="{4B53ADEB-0D2B-4945-B4D1-F9DF21CBE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7" name="Group 495">
              <a:extLst>
                <a:ext uri="{FF2B5EF4-FFF2-40B4-BE49-F238E27FC236}">
                  <a16:creationId xmlns:a16="http://schemas.microsoft.com/office/drawing/2014/main" id="{23B5CF1E-BA57-4A6C-9085-222285550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08" name="Line 496">
                <a:extLst>
                  <a:ext uri="{FF2B5EF4-FFF2-40B4-BE49-F238E27FC236}">
                    <a16:creationId xmlns:a16="http://schemas.microsoft.com/office/drawing/2014/main" id="{7E4AF0CB-E8B8-4BAF-94F2-624F1ECA6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Line 497">
                <a:extLst>
                  <a:ext uri="{FF2B5EF4-FFF2-40B4-BE49-F238E27FC236}">
                    <a16:creationId xmlns:a16="http://schemas.microsoft.com/office/drawing/2014/main" id="{3BDC150C-0939-4E94-966B-B31A3548D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Freeform 498">
                <a:extLst>
                  <a:ext uri="{FF2B5EF4-FFF2-40B4-BE49-F238E27FC236}">
                    <a16:creationId xmlns:a16="http://schemas.microsoft.com/office/drawing/2014/main" id="{F352C387-CFE7-49C4-B17D-2B5E3DB60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3" name="Group 29">
            <a:extLst>
              <a:ext uri="{FF2B5EF4-FFF2-40B4-BE49-F238E27FC236}">
                <a16:creationId xmlns:a16="http://schemas.microsoft.com/office/drawing/2014/main" id="{69410B34-C229-4B1E-A855-4C69C41563B2}"/>
              </a:ext>
            </a:extLst>
          </p:cNvPr>
          <p:cNvGrpSpPr>
            <a:grpSpLocks/>
          </p:cNvGrpSpPr>
          <p:nvPr/>
        </p:nvGrpSpPr>
        <p:grpSpPr bwMode="auto">
          <a:xfrm>
            <a:off x="2554997" y="3634872"/>
            <a:ext cx="287338" cy="790575"/>
            <a:chOff x="528" y="240"/>
            <a:chExt cx="181" cy="498"/>
          </a:xfrm>
        </p:grpSpPr>
        <p:sp>
          <p:nvSpPr>
            <p:cNvPr id="214" name="Line 30">
              <a:extLst>
                <a:ext uri="{FF2B5EF4-FFF2-40B4-BE49-F238E27FC236}">
                  <a16:creationId xmlns:a16="http://schemas.microsoft.com/office/drawing/2014/main" id="{60D0B64D-B45B-4386-8E06-E67859517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31">
              <a:extLst>
                <a:ext uri="{FF2B5EF4-FFF2-40B4-BE49-F238E27FC236}">
                  <a16:creationId xmlns:a16="http://schemas.microsoft.com/office/drawing/2014/main" id="{2302823E-ED54-4090-A037-DDCD2626C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8E8A1A1A-F092-4523-B6C8-26C0E6A6C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7" name="Group 29">
            <a:extLst>
              <a:ext uri="{FF2B5EF4-FFF2-40B4-BE49-F238E27FC236}">
                <a16:creationId xmlns:a16="http://schemas.microsoft.com/office/drawing/2014/main" id="{DA9D0B1C-D2C8-44EA-A58C-14E5C5F21F70}"/>
              </a:ext>
            </a:extLst>
          </p:cNvPr>
          <p:cNvGrpSpPr>
            <a:grpSpLocks/>
          </p:cNvGrpSpPr>
          <p:nvPr/>
        </p:nvGrpSpPr>
        <p:grpSpPr bwMode="auto">
          <a:xfrm>
            <a:off x="2246475" y="3630036"/>
            <a:ext cx="287338" cy="790575"/>
            <a:chOff x="528" y="240"/>
            <a:chExt cx="181" cy="498"/>
          </a:xfrm>
        </p:grpSpPr>
        <p:sp>
          <p:nvSpPr>
            <p:cNvPr id="218" name="Line 30">
              <a:extLst>
                <a:ext uri="{FF2B5EF4-FFF2-40B4-BE49-F238E27FC236}">
                  <a16:creationId xmlns:a16="http://schemas.microsoft.com/office/drawing/2014/main" id="{D795FC44-80F4-41CF-AF9B-FD6022FF1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31">
              <a:extLst>
                <a:ext uri="{FF2B5EF4-FFF2-40B4-BE49-F238E27FC236}">
                  <a16:creationId xmlns:a16="http://schemas.microsoft.com/office/drawing/2014/main" id="{12D5486F-1DD2-4385-BD16-CC8106DF0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7632374C-584B-4D1A-A208-BDC7B6E86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" name="Group 292">
            <a:extLst>
              <a:ext uri="{FF2B5EF4-FFF2-40B4-BE49-F238E27FC236}">
                <a16:creationId xmlns:a16="http://schemas.microsoft.com/office/drawing/2014/main" id="{4C10BB7B-FDE3-4AB9-950C-1066D5293B6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20889" y="3381963"/>
            <a:ext cx="222250" cy="858838"/>
            <a:chOff x="384" y="816"/>
            <a:chExt cx="140" cy="541"/>
          </a:xfrm>
        </p:grpSpPr>
        <p:sp>
          <p:nvSpPr>
            <p:cNvPr id="222" name="Line 293">
              <a:extLst>
                <a:ext uri="{FF2B5EF4-FFF2-40B4-BE49-F238E27FC236}">
                  <a16:creationId xmlns:a16="http://schemas.microsoft.com/office/drawing/2014/main" id="{5EB6F41C-9537-44C9-8794-A51A477819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294">
              <a:extLst>
                <a:ext uri="{FF2B5EF4-FFF2-40B4-BE49-F238E27FC236}">
                  <a16:creationId xmlns:a16="http://schemas.microsoft.com/office/drawing/2014/main" id="{F0DC378D-F6A7-4FF4-95CE-ADF3A26F7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295">
              <a:extLst>
                <a:ext uri="{FF2B5EF4-FFF2-40B4-BE49-F238E27FC236}">
                  <a16:creationId xmlns:a16="http://schemas.microsoft.com/office/drawing/2014/main" id="{058E28C5-49B6-4322-AE8A-FCFCF1165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" name="Group 29">
            <a:extLst>
              <a:ext uri="{FF2B5EF4-FFF2-40B4-BE49-F238E27FC236}">
                <a16:creationId xmlns:a16="http://schemas.microsoft.com/office/drawing/2014/main" id="{7FA945CF-AC98-4654-8BE1-8F468A2E581C}"/>
              </a:ext>
            </a:extLst>
          </p:cNvPr>
          <p:cNvGrpSpPr>
            <a:grpSpLocks/>
          </p:cNvGrpSpPr>
          <p:nvPr/>
        </p:nvGrpSpPr>
        <p:grpSpPr bwMode="auto">
          <a:xfrm>
            <a:off x="6175659" y="4284810"/>
            <a:ext cx="287338" cy="790575"/>
            <a:chOff x="528" y="240"/>
            <a:chExt cx="181" cy="498"/>
          </a:xfrm>
        </p:grpSpPr>
        <p:sp>
          <p:nvSpPr>
            <p:cNvPr id="226" name="Line 30">
              <a:extLst>
                <a:ext uri="{FF2B5EF4-FFF2-40B4-BE49-F238E27FC236}">
                  <a16:creationId xmlns:a16="http://schemas.microsoft.com/office/drawing/2014/main" id="{33E07901-5D2B-4A64-9F0F-C6C9A423E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31">
              <a:extLst>
                <a:ext uri="{FF2B5EF4-FFF2-40B4-BE49-F238E27FC236}">
                  <a16:creationId xmlns:a16="http://schemas.microsoft.com/office/drawing/2014/main" id="{A35FEE80-8D00-43DC-B73B-714E43F19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Freeform 32">
              <a:extLst>
                <a:ext uri="{FF2B5EF4-FFF2-40B4-BE49-F238E27FC236}">
                  <a16:creationId xmlns:a16="http://schemas.microsoft.com/office/drawing/2014/main" id="{FB4CF2B9-76B7-4FC8-B3B6-CD85845BA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9" name="Group 29">
            <a:extLst>
              <a:ext uri="{FF2B5EF4-FFF2-40B4-BE49-F238E27FC236}">
                <a16:creationId xmlns:a16="http://schemas.microsoft.com/office/drawing/2014/main" id="{A2A03193-55A3-424A-9636-09F440868849}"/>
              </a:ext>
            </a:extLst>
          </p:cNvPr>
          <p:cNvGrpSpPr>
            <a:grpSpLocks/>
          </p:cNvGrpSpPr>
          <p:nvPr/>
        </p:nvGrpSpPr>
        <p:grpSpPr bwMode="auto">
          <a:xfrm>
            <a:off x="6479344" y="4284811"/>
            <a:ext cx="287338" cy="790575"/>
            <a:chOff x="528" y="240"/>
            <a:chExt cx="181" cy="498"/>
          </a:xfrm>
        </p:grpSpPr>
        <p:sp>
          <p:nvSpPr>
            <p:cNvPr id="230" name="Line 30">
              <a:extLst>
                <a:ext uri="{FF2B5EF4-FFF2-40B4-BE49-F238E27FC236}">
                  <a16:creationId xmlns:a16="http://schemas.microsoft.com/office/drawing/2014/main" id="{522A58AC-222D-4C93-8361-9FCF27CB9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31">
              <a:extLst>
                <a:ext uri="{FF2B5EF4-FFF2-40B4-BE49-F238E27FC236}">
                  <a16:creationId xmlns:a16="http://schemas.microsoft.com/office/drawing/2014/main" id="{CE2D08CE-B4F7-45F5-9078-D050AAE39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9D3F58BC-798B-49DC-9329-E85F7F3B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3" name="Group 29">
            <a:extLst>
              <a:ext uri="{FF2B5EF4-FFF2-40B4-BE49-F238E27FC236}">
                <a16:creationId xmlns:a16="http://schemas.microsoft.com/office/drawing/2014/main" id="{0FCF9242-BBFC-43DE-A8DA-16E56B8303BB}"/>
              </a:ext>
            </a:extLst>
          </p:cNvPr>
          <p:cNvGrpSpPr>
            <a:grpSpLocks/>
          </p:cNvGrpSpPr>
          <p:nvPr/>
        </p:nvGrpSpPr>
        <p:grpSpPr bwMode="auto">
          <a:xfrm>
            <a:off x="495569" y="3831115"/>
            <a:ext cx="287338" cy="581025"/>
            <a:chOff x="528" y="240"/>
            <a:chExt cx="181" cy="366"/>
          </a:xfrm>
        </p:grpSpPr>
        <p:sp>
          <p:nvSpPr>
            <p:cNvPr id="234" name="Line 30">
              <a:extLst>
                <a:ext uri="{FF2B5EF4-FFF2-40B4-BE49-F238E27FC236}">
                  <a16:creationId xmlns:a16="http://schemas.microsoft.com/office/drawing/2014/main" id="{C9F784DB-2795-4478-8C6F-5A6277874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353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31">
              <a:extLst>
                <a:ext uri="{FF2B5EF4-FFF2-40B4-BE49-F238E27FC236}">
                  <a16:creationId xmlns:a16="http://schemas.microsoft.com/office/drawing/2014/main" id="{C294D297-05D0-4B3D-A95A-4BC874581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353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93CAF9BC-2B66-4941-92ED-128DDAFDC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7" name="Group 292">
            <a:extLst>
              <a:ext uri="{FF2B5EF4-FFF2-40B4-BE49-F238E27FC236}">
                <a16:creationId xmlns:a16="http://schemas.microsoft.com/office/drawing/2014/main" id="{1EE942AE-0829-46C1-ABAB-06AE776EFF8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4539" y="3846028"/>
            <a:ext cx="222250" cy="858838"/>
            <a:chOff x="384" y="816"/>
            <a:chExt cx="140" cy="541"/>
          </a:xfrm>
        </p:grpSpPr>
        <p:sp>
          <p:nvSpPr>
            <p:cNvPr id="238" name="Line 293">
              <a:extLst>
                <a:ext uri="{FF2B5EF4-FFF2-40B4-BE49-F238E27FC236}">
                  <a16:creationId xmlns:a16="http://schemas.microsoft.com/office/drawing/2014/main" id="{0E383731-C495-4629-963E-6C4495935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294">
              <a:extLst>
                <a:ext uri="{FF2B5EF4-FFF2-40B4-BE49-F238E27FC236}">
                  <a16:creationId xmlns:a16="http://schemas.microsoft.com/office/drawing/2014/main" id="{9B61B759-21BA-47C4-90C2-2209DAD11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Freeform 295">
              <a:extLst>
                <a:ext uri="{FF2B5EF4-FFF2-40B4-BE49-F238E27FC236}">
                  <a16:creationId xmlns:a16="http://schemas.microsoft.com/office/drawing/2014/main" id="{F011FC76-1754-4B65-97ED-8C43F0789D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1" name="Group 288">
            <a:extLst>
              <a:ext uri="{FF2B5EF4-FFF2-40B4-BE49-F238E27FC236}">
                <a16:creationId xmlns:a16="http://schemas.microsoft.com/office/drawing/2014/main" id="{73E8534F-C94D-4D0C-92A0-25486A2C0758}"/>
              </a:ext>
            </a:extLst>
          </p:cNvPr>
          <p:cNvGrpSpPr>
            <a:grpSpLocks/>
          </p:cNvGrpSpPr>
          <p:nvPr/>
        </p:nvGrpSpPr>
        <p:grpSpPr bwMode="auto">
          <a:xfrm>
            <a:off x="5510257" y="3355844"/>
            <a:ext cx="222250" cy="858838"/>
            <a:chOff x="384" y="816"/>
            <a:chExt cx="140" cy="541"/>
          </a:xfrm>
        </p:grpSpPr>
        <p:sp>
          <p:nvSpPr>
            <p:cNvPr id="242" name="Line 289">
              <a:extLst>
                <a:ext uri="{FF2B5EF4-FFF2-40B4-BE49-F238E27FC236}">
                  <a16:creationId xmlns:a16="http://schemas.microsoft.com/office/drawing/2014/main" id="{1C4794FE-4FC0-4EBC-9984-AAE5C737B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290">
              <a:extLst>
                <a:ext uri="{FF2B5EF4-FFF2-40B4-BE49-F238E27FC236}">
                  <a16:creationId xmlns:a16="http://schemas.microsoft.com/office/drawing/2014/main" id="{2826162F-04CF-4CDB-8DB9-63854E741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Freeform 291">
              <a:extLst>
                <a:ext uri="{FF2B5EF4-FFF2-40B4-BE49-F238E27FC236}">
                  <a16:creationId xmlns:a16="http://schemas.microsoft.com/office/drawing/2014/main" id="{D7CE8BF9-1B7E-413E-850D-3F9F346A1B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" name="Freeform 55">
            <a:extLst>
              <a:ext uri="{FF2B5EF4-FFF2-40B4-BE49-F238E27FC236}">
                <a16:creationId xmlns:a16="http://schemas.microsoft.com/office/drawing/2014/main" id="{31AD2B30-223B-4BEF-87FC-A86094FAA09B}"/>
              </a:ext>
            </a:extLst>
          </p:cNvPr>
          <p:cNvSpPr>
            <a:spLocks/>
          </p:cNvSpPr>
          <p:nvPr/>
        </p:nvSpPr>
        <p:spPr bwMode="auto">
          <a:xfrm>
            <a:off x="2883160" y="3733800"/>
            <a:ext cx="132206" cy="136525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EB0919C5-97D5-4000-9F1C-117B0EA16ADA}"/>
              </a:ext>
            </a:extLst>
          </p:cNvPr>
          <p:cNvCxnSpPr>
            <a:cxnSpLocks/>
          </p:cNvCxnSpPr>
          <p:nvPr/>
        </p:nvCxnSpPr>
        <p:spPr>
          <a:xfrm>
            <a:off x="452658" y="8001134"/>
            <a:ext cx="3252400" cy="857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C9813FD-E02C-4737-B68A-8C843406F2DE}"/>
              </a:ext>
            </a:extLst>
          </p:cNvPr>
          <p:cNvCxnSpPr>
            <a:cxnSpLocks/>
          </p:cNvCxnSpPr>
          <p:nvPr/>
        </p:nvCxnSpPr>
        <p:spPr>
          <a:xfrm>
            <a:off x="441132" y="7988049"/>
            <a:ext cx="0" cy="2225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94FDACD-84F9-416D-A359-74D58BCD8F86}"/>
              </a:ext>
            </a:extLst>
          </p:cNvPr>
          <p:cNvCxnSpPr>
            <a:cxnSpLocks/>
          </p:cNvCxnSpPr>
          <p:nvPr/>
        </p:nvCxnSpPr>
        <p:spPr>
          <a:xfrm>
            <a:off x="3681153" y="8079087"/>
            <a:ext cx="3118088" cy="380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9" name="Group 288">
            <a:extLst>
              <a:ext uri="{FF2B5EF4-FFF2-40B4-BE49-F238E27FC236}">
                <a16:creationId xmlns:a16="http://schemas.microsoft.com/office/drawing/2014/main" id="{743E7BCB-3C39-4CEC-A93D-EAE5DCB9B765}"/>
              </a:ext>
            </a:extLst>
          </p:cNvPr>
          <p:cNvGrpSpPr>
            <a:grpSpLocks/>
          </p:cNvGrpSpPr>
          <p:nvPr/>
        </p:nvGrpSpPr>
        <p:grpSpPr bwMode="auto">
          <a:xfrm>
            <a:off x="3702996" y="3435640"/>
            <a:ext cx="308964" cy="858838"/>
            <a:chOff x="384" y="816"/>
            <a:chExt cx="140" cy="541"/>
          </a:xfrm>
        </p:grpSpPr>
        <p:sp>
          <p:nvSpPr>
            <p:cNvPr id="250" name="Line 289">
              <a:extLst>
                <a:ext uri="{FF2B5EF4-FFF2-40B4-BE49-F238E27FC236}">
                  <a16:creationId xmlns:a16="http://schemas.microsoft.com/office/drawing/2014/main" id="{5D4E7D69-E16F-486E-B3CB-7A7230D48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290">
              <a:extLst>
                <a:ext uri="{FF2B5EF4-FFF2-40B4-BE49-F238E27FC236}">
                  <a16:creationId xmlns:a16="http://schemas.microsoft.com/office/drawing/2014/main" id="{158B6187-6CBF-4853-8FB8-4095B6EDF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Freeform 291">
              <a:extLst>
                <a:ext uri="{FF2B5EF4-FFF2-40B4-BE49-F238E27FC236}">
                  <a16:creationId xmlns:a16="http://schemas.microsoft.com/office/drawing/2014/main" id="{E99306ED-E9FE-4BDB-BE88-AB2A9401AA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3" name="Group 164">
            <a:extLst>
              <a:ext uri="{FF2B5EF4-FFF2-40B4-BE49-F238E27FC236}">
                <a16:creationId xmlns:a16="http://schemas.microsoft.com/office/drawing/2014/main" id="{4C93130C-D76C-460D-801D-F57756F1AE80}"/>
              </a:ext>
            </a:extLst>
          </p:cNvPr>
          <p:cNvGrpSpPr>
            <a:grpSpLocks/>
          </p:cNvGrpSpPr>
          <p:nvPr/>
        </p:nvGrpSpPr>
        <p:grpSpPr bwMode="auto">
          <a:xfrm>
            <a:off x="4792362" y="3718279"/>
            <a:ext cx="325103" cy="787400"/>
            <a:chOff x="1247" y="2496"/>
            <a:chExt cx="182" cy="496"/>
          </a:xfrm>
        </p:grpSpPr>
        <p:sp>
          <p:nvSpPr>
            <p:cNvPr id="254" name="Line 165">
              <a:extLst>
                <a:ext uri="{FF2B5EF4-FFF2-40B4-BE49-F238E27FC236}">
                  <a16:creationId xmlns:a16="http://schemas.microsoft.com/office/drawing/2014/main" id="{82142000-7C58-4046-9E1A-49C8A3A18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166">
              <a:extLst>
                <a:ext uri="{FF2B5EF4-FFF2-40B4-BE49-F238E27FC236}">
                  <a16:creationId xmlns:a16="http://schemas.microsoft.com/office/drawing/2014/main" id="{CF83C5B8-5814-4440-ADFB-5EC61B3DC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" name="Group 167">
              <a:extLst>
                <a:ext uri="{FF2B5EF4-FFF2-40B4-BE49-F238E27FC236}">
                  <a16:creationId xmlns:a16="http://schemas.microsoft.com/office/drawing/2014/main" id="{9FF7D0C5-0F4B-4697-B7E9-0F9A544E2D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57" name="Freeform 168">
                <a:extLst>
                  <a:ext uri="{FF2B5EF4-FFF2-40B4-BE49-F238E27FC236}">
                    <a16:creationId xmlns:a16="http://schemas.microsoft.com/office/drawing/2014/main" id="{E801BF7C-74E8-49BE-89FB-CB80E7C18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169">
                <a:extLst>
                  <a:ext uri="{FF2B5EF4-FFF2-40B4-BE49-F238E27FC236}">
                    <a16:creationId xmlns:a16="http://schemas.microsoft.com/office/drawing/2014/main" id="{81ADC069-1501-4985-A529-61ABE4670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59" name="Group 164">
            <a:extLst>
              <a:ext uri="{FF2B5EF4-FFF2-40B4-BE49-F238E27FC236}">
                <a16:creationId xmlns:a16="http://schemas.microsoft.com/office/drawing/2014/main" id="{370BC0EF-F237-4128-8CCD-BC1A645FF926}"/>
              </a:ext>
            </a:extLst>
          </p:cNvPr>
          <p:cNvGrpSpPr>
            <a:grpSpLocks/>
          </p:cNvGrpSpPr>
          <p:nvPr/>
        </p:nvGrpSpPr>
        <p:grpSpPr bwMode="auto">
          <a:xfrm>
            <a:off x="5767226" y="3980062"/>
            <a:ext cx="288925" cy="787400"/>
            <a:chOff x="1247" y="2496"/>
            <a:chExt cx="182" cy="496"/>
          </a:xfrm>
        </p:grpSpPr>
        <p:sp>
          <p:nvSpPr>
            <p:cNvPr id="260" name="Line 165">
              <a:extLst>
                <a:ext uri="{FF2B5EF4-FFF2-40B4-BE49-F238E27FC236}">
                  <a16:creationId xmlns:a16="http://schemas.microsoft.com/office/drawing/2014/main" id="{6751035B-2A18-4156-9CBF-EE523FC22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Line 166">
              <a:extLst>
                <a:ext uri="{FF2B5EF4-FFF2-40B4-BE49-F238E27FC236}">
                  <a16:creationId xmlns:a16="http://schemas.microsoft.com/office/drawing/2014/main" id="{93A7AE33-E393-4588-8C2F-BC59AE03B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167">
              <a:extLst>
                <a:ext uri="{FF2B5EF4-FFF2-40B4-BE49-F238E27FC236}">
                  <a16:creationId xmlns:a16="http://schemas.microsoft.com/office/drawing/2014/main" id="{1562886D-0F88-4392-A688-BB057BB177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63" name="Freeform 168">
                <a:extLst>
                  <a:ext uri="{FF2B5EF4-FFF2-40B4-BE49-F238E27FC236}">
                    <a16:creationId xmlns:a16="http://schemas.microsoft.com/office/drawing/2014/main" id="{B6A18999-AD60-4625-B0FD-6D6218844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169">
                <a:extLst>
                  <a:ext uri="{FF2B5EF4-FFF2-40B4-BE49-F238E27FC236}">
                    <a16:creationId xmlns:a16="http://schemas.microsoft.com/office/drawing/2014/main" id="{95AEA5A7-628F-425B-B9FF-483F3D66A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5" name="Freeform 36">
            <a:extLst>
              <a:ext uri="{FF2B5EF4-FFF2-40B4-BE49-F238E27FC236}">
                <a16:creationId xmlns:a16="http://schemas.microsoft.com/office/drawing/2014/main" id="{ACBF0B77-D1CE-4F0A-912E-B5D7B3641552}"/>
              </a:ext>
            </a:extLst>
          </p:cNvPr>
          <p:cNvSpPr>
            <a:spLocks/>
          </p:cNvSpPr>
          <p:nvPr/>
        </p:nvSpPr>
        <p:spPr bwMode="auto">
          <a:xfrm>
            <a:off x="491604" y="3993587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" name="Freeform 36">
            <a:extLst>
              <a:ext uri="{FF2B5EF4-FFF2-40B4-BE49-F238E27FC236}">
                <a16:creationId xmlns:a16="http://schemas.microsoft.com/office/drawing/2014/main" id="{CCD9375B-DEFD-4D89-9530-E72B536E7497}"/>
              </a:ext>
            </a:extLst>
          </p:cNvPr>
          <p:cNvSpPr>
            <a:spLocks/>
          </p:cNvSpPr>
          <p:nvPr/>
        </p:nvSpPr>
        <p:spPr bwMode="auto">
          <a:xfrm>
            <a:off x="2405311" y="3636463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" name="Freeform 317">
            <a:extLst>
              <a:ext uri="{FF2B5EF4-FFF2-40B4-BE49-F238E27FC236}">
                <a16:creationId xmlns:a16="http://schemas.microsoft.com/office/drawing/2014/main" id="{F718D7A6-1405-4C81-BA62-35C422952BAE}"/>
              </a:ext>
            </a:extLst>
          </p:cNvPr>
          <p:cNvSpPr>
            <a:spLocks/>
          </p:cNvSpPr>
          <p:nvPr/>
        </p:nvSpPr>
        <p:spPr bwMode="auto">
          <a:xfrm>
            <a:off x="1552877" y="4043222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" name="Freeform 55">
            <a:extLst>
              <a:ext uri="{FF2B5EF4-FFF2-40B4-BE49-F238E27FC236}">
                <a16:creationId xmlns:a16="http://schemas.microsoft.com/office/drawing/2014/main" id="{54C7207A-B1BB-48ED-B5FA-161A9F5005EC}"/>
              </a:ext>
            </a:extLst>
          </p:cNvPr>
          <p:cNvSpPr>
            <a:spLocks/>
          </p:cNvSpPr>
          <p:nvPr/>
        </p:nvSpPr>
        <p:spPr bwMode="auto">
          <a:xfrm flipH="1">
            <a:off x="4293042" y="3843691"/>
            <a:ext cx="537117" cy="239238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55">
            <a:extLst>
              <a:ext uri="{FF2B5EF4-FFF2-40B4-BE49-F238E27FC236}">
                <a16:creationId xmlns:a16="http://schemas.microsoft.com/office/drawing/2014/main" id="{5C000F02-E732-4036-87B6-FEBA19D0EC2D}"/>
              </a:ext>
            </a:extLst>
          </p:cNvPr>
          <p:cNvSpPr>
            <a:spLocks/>
          </p:cNvSpPr>
          <p:nvPr/>
        </p:nvSpPr>
        <p:spPr bwMode="auto">
          <a:xfrm flipH="1">
            <a:off x="879138" y="3743956"/>
            <a:ext cx="625684" cy="169641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04D5EF00-A221-4034-BD6D-1BB84F40ECF9}"/>
              </a:ext>
            </a:extLst>
          </p:cNvPr>
          <p:cNvCxnSpPr>
            <a:cxnSpLocks/>
          </p:cNvCxnSpPr>
          <p:nvPr/>
        </p:nvCxnSpPr>
        <p:spPr>
          <a:xfrm>
            <a:off x="6791051" y="8117169"/>
            <a:ext cx="11526" cy="2254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Freeform 55">
            <a:extLst>
              <a:ext uri="{FF2B5EF4-FFF2-40B4-BE49-F238E27FC236}">
                <a16:creationId xmlns:a16="http://schemas.microsoft.com/office/drawing/2014/main" id="{281DF9E2-D0A6-4136-AF1D-43C8754DB5FA}"/>
              </a:ext>
            </a:extLst>
          </p:cNvPr>
          <p:cNvSpPr>
            <a:spLocks/>
          </p:cNvSpPr>
          <p:nvPr/>
        </p:nvSpPr>
        <p:spPr bwMode="auto">
          <a:xfrm flipH="1">
            <a:off x="5824265" y="4321806"/>
            <a:ext cx="351394" cy="215735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95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Alan Feucht</cp:lastModifiedBy>
  <cp:revision>160</cp:revision>
  <cp:lastPrinted>2019-07-27T18:32:51Z</cp:lastPrinted>
  <dcterms:created xsi:type="dcterms:W3CDTF">2002-08-21T12:11:08Z</dcterms:created>
  <dcterms:modified xsi:type="dcterms:W3CDTF">2019-07-27T19:30:10Z</dcterms:modified>
  <cp:category>Shooting</cp:category>
</cp:coreProperties>
</file>