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7315200" cy="96012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04549-8105-47CC-A2D3-03D92C35DEDF}" v="6" dt="2019-04-28T07:19:31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8C004549-8105-47CC-A2D3-03D92C35DEDF}"/>
    <pc:docChg chg="undo redo modSld">
      <pc:chgData name="Matt Carlson" userId="0e792f37f00095d9" providerId="LiveId" clId="{8C004549-8105-47CC-A2D3-03D92C35DEDF}" dt="2019-04-28T07:19:31.447" v="130" actId="1076"/>
      <pc:docMkLst>
        <pc:docMk/>
      </pc:docMkLst>
      <pc:sldChg chg="addSp delSp modSp">
        <pc:chgData name="Matt Carlson" userId="0e792f37f00095d9" providerId="LiveId" clId="{8C004549-8105-47CC-A2D3-03D92C35DEDF}" dt="2019-04-28T07:19:31.447" v="130" actId="1076"/>
        <pc:sldMkLst>
          <pc:docMk/>
          <pc:sldMk cId="1812936776" sldId="256"/>
        </pc:sldMkLst>
        <pc:spChg chg="mod">
          <ac:chgData name="Matt Carlson" userId="0e792f37f00095d9" providerId="LiveId" clId="{8C004549-8105-47CC-A2D3-03D92C35DEDF}" dt="2019-04-28T07:15:07.492" v="4" actId="1076"/>
          <ac:spMkLst>
            <pc:docMk/>
            <pc:sldMk cId="1812936776" sldId="256"/>
            <ac:spMk id="19" creationId="{EAAC2B36-44AA-485C-967E-972D381FB959}"/>
          </ac:spMkLst>
        </pc:spChg>
        <pc:spChg chg="mod">
          <ac:chgData name="Matt Carlson" userId="0e792f37f00095d9" providerId="LiveId" clId="{8C004549-8105-47CC-A2D3-03D92C35DEDF}" dt="2019-04-28T07:15:07.492" v="4" actId="1076"/>
          <ac:spMkLst>
            <pc:docMk/>
            <pc:sldMk cId="1812936776" sldId="256"/>
            <ac:spMk id="146" creationId="{00000000-0000-0000-0000-000000000000}"/>
          </ac:spMkLst>
        </pc:spChg>
        <pc:spChg chg="mod">
          <ac:chgData name="Matt Carlson" userId="0e792f37f00095d9" providerId="LiveId" clId="{8C004549-8105-47CC-A2D3-03D92C35DEDF}" dt="2019-04-28T07:15:07.492" v="4" actId="1076"/>
          <ac:spMkLst>
            <pc:docMk/>
            <pc:sldMk cId="1812936776" sldId="256"/>
            <ac:spMk id="148" creationId="{00000000-0000-0000-0000-000000000000}"/>
          </ac:spMkLst>
        </pc:spChg>
        <pc:spChg chg="mod">
          <ac:chgData name="Matt Carlson" userId="0e792f37f00095d9" providerId="LiveId" clId="{8C004549-8105-47CC-A2D3-03D92C35DEDF}" dt="2019-04-28T07:15:07.492" v="4" actId="1076"/>
          <ac:spMkLst>
            <pc:docMk/>
            <pc:sldMk cId="1812936776" sldId="256"/>
            <ac:spMk id="231" creationId="{82BE80F3-F2E9-4FF5-B632-F865A49FD3C3}"/>
          </ac:spMkLst>
        </pc:spChg>
        <pc:spChg chg="mod">
          <ac:chgData name="Matt Carlson" userId="0e792f37f00095d9" providerId="LiveId" clId="{8C004549-8105-47CC-A2D3-03D92C35DEDF}" dt="2019-04-28T07:15:07.492" v="4" actId="1076"/>
          <ac:spMkLst>
            <pc:docMk/>
            <pc:sldMk cId="1812936776" sldId="256"/>
            <ac:spMk id="261" creationId="{00000000-0000-0000-0000-000000000000}"/>
          </ac:spMkLst>
        </pc:spChg>
        <pc:spChg chg="mod">
          <ac:chgData name="Matt Carlson" userId="0e792f37f00095d9" providerId="LiveId" clId="{8C004549-8105-47CC-A2D3-03D92C35DEDF}" dt="2019-04-28T07:18:11.730" v="100" actId="1076"/>
          <ac:spMkLst>
            <pc:docMk/>
            <pc:sldMk cId="1812936776" sldId="256"/>
            <ac:spMk id="264" creationId="{00000000-0000-0000-0000-000000000000}"/>
          </ac:spMkLst>
        </pc:spChg>
        <pc:spChg chg="mod">
          <ac:chgData name="Matt Carlson" userId="0e792f37f00095d9" providerId="LiveId" clId="{8C004549-8105-47CC-A2D3-03D92C35DEDF}" dt="2019-04-28T07:15:07.492" v="4" actId="1076"/>
          <ac:spMkLst>
            <pc:docMk/>
            <pc:sldMk cId="1812936776" sldId="256"/>
            <ac:spMk id="303" creationId="{00000000-0000-0000-0000-000000000000}"/>
          </ac:spMkLst>
        </pc:spChg>
        <pc:spChg chg="mod">
          <ac:chgData name="Matt Carlson" userId="0e792f37f00095d9" providerId="LiveId" clId="{8C004549-8105-47CC-A2D3-03D92C35DEDF}" dt="2019-04-28T07:15:07.492" v="4" actId="1076"/>
          <ac:spMkLst>
            <pc:docMk/>
            <pc:sldMk cId="1812936776" sldId="256"/>
            <ac:spMk id="346" creationId="{00000000-0000-0000-0000-000000000000}"/>
          </ac:spMkLst>
        </pc:spChg>
        <pc:spChg chg="mod">
          <ac:chgData name="Matt Carlson" userId="0e792f37f00095d9" providerId="LiveId" clId="{8C004549-8105-47CC-A2D3-03D92C35DEDF}" dt="2019-04-28T07:15:07.492" v="4" actId="1076"/>
          <ac:spMkLst>
            <pc:docMk/>
            <pc:sldMk cId="1812936776" sldId="256"/>
            <ac:spMk id="347" creationId="{00000000-0000-0000-0000-000000000000}"/>
          </ac:spMkLst>
        </pc:spChg>
        <pc:grpChg chg="mod">
          <ac:chgData name="Matt Carlson" userId="0e792f37f00095d9" providerId="LiveId" clId="{8C004549-8105-47CC-A2D3-03D92C35DEDF}" dt="2019-04-28T07:15:07.492" v="4" actId="1076"/>
          <ac:grpSpMkLst>
            <pc:docMk/>
            <pc:sldMk cId="1812936776" sldId="256"/>
            <ac:grpSpMk id="2" creationId="{00000000-0000-0000-0000-000000000000}"/>
          </ac:grpSpMkLst>
        </pc:grpChg>
        <pc:grpChg chg="mod">
          <ac:chgData name="Matt Carlson" userId="0e792f37f00095d9" providerId="LiveId" clId="{8C004549-8105-47CC-A2D3-03D92C35DEDF}" dt="2019-04-28T07:15:07.492" v="4" actId="1076"/>
          <ac:grpSpMkLst>
            <pc:docMk/>
            <pc:sldMk cId="1812936776" sldId="256"/>
            <ac:grpSpMk id="118" creationId="{00000000-0000-0000-0000-000000000000}"/>
          </ac:grpSpMkLst>
        </pc:grpChg>
        <pc:grpChg chg="mod">
          <ac:chgData name="Matt Carlson" userId="0e792f37f00095d9" providerId="LiveId" clId="{8C004549-8105-47CC-A2D3-03D92C35DEDF}" dt="2019-04-28T07:15:07.492" v="4" actId="1076"/>
          <ac:grpSpMkLst>
            <pc:docMk/>
            <pc:sldMk cId="1812936776" sldId="256"/>
            <ac:grpSpMk id="125" creationId="{00000000-0000-0000-0000-000000000000}"/>
          </ac:grpSpMkLst>
        </pc:grpChg>
        <pc:grpChg chg="mod">
          <ac:chgData name="Matt Carlson" userId="0e792f37f00095d9" providerId="LiveId" clId="{8C004549-8105-47CC-A2D3-03D92C35DEDF}" dt="2019-04-28T07:15:07.492" v="4" actId="1076"/>
          <ac:grpSpMkLst>
            <pc:docMk/>
            <pc:sldMk cId="1812936776" sldId="256"/>
            <ac:grpSpMk id="132" creationId="{ECFD2A78-8F48-4846-A855-D511BC95C2BC}"/>
          </ac:grpSpMkLst>
        </pc:grpChg>
        <pc:grpChg chg="mod">
          <ac:chgData name="Matt Carlson" userId="0e792f37f00095d9" providerId="LiveId" clId="{8C004549-8105-47CC-A2D3-03D92C35DEDF}" dt="2019-04-28T07:15:07.492" v="4" actId="1076"/>
          <ac:grpSpMkLst>
            <pc:docMk/>
            <pc:sldMk cId="1812936776" sldId="256"/>
            <ac:grpSpMk id="133" creationId="{00000000-0000-0000-0000-000000000000}"/>
          </ac:grpSpMkLst>
        </pc:grpChg>
        <pc:grpChg chg="mod">
          <ac:chgData name="Matt Carlson" userId="0e792f37f00095d9" providerId="LiveId" clId="{8C004549-8105-47CC-A2D3-03D92C35DEDF}" dt="2019-04-28T07:15:07.492" v="4" actId="1076"/>
          <ac:grpSpMkLst>
            <pc:docMk/>
            <pc:sldMk cId="1812936776" sldId="256"/>
            <ac:grpSpMk id="143" creationId="{6649FBBE-638D-4230-84F7-B63AB4664E88}"/>
          </ac:grpSpMkLst>
        </pc:grpChg>
        <pc:grpChg chg="mod">
          <ac:chgData name="Matt Carlson" userId="0e792f37f00095d9" providerId="LiveId" clId="{8C004549-8105-47CC-A2D3-03D92C35DEDF}" dt="2019-04-28T07:15:07.492" v="4" actId="1076"/>
          <ac:grpSpMkLst>
            <pc:docMk/>
            <pc:sldMk cId="1812936776" sldId="256"/>
            <ac:grpSpMk id="150" creationId="{00000000-0000-0000-0000-000000000000}"/>
          </ac:grpSpMkLst>
        </pc:grpChg>
        <pc:grpChg chg="mod">
          <ac:chgData name="Matt Carlson" userId="0e792f37f00095d9" providerId="LiveId" clId="{8C004549-8105-47CC-A2D3-03D92C35DEDF}" dt="2019-04-28T07:15:07.492" v="4" actId="1076"/>
          <ac:grpSpMkLst>
            <pc:docMk/>
            <pc:sldMk cId="1812936776" sldId="256"/>
            <ac:grpSpMk id="153" creationId="{00000000-0000-0000-0000-000000000000}"/>
          </ac:grpSpMkLst>
        </pc:grpChg>
        <pc:grpChg chg="mod">
          <ac:chgData name="Matt Carlson" userId="0e792f37f00095d9" providerId="LiveId" clId="{8C004549-8105-47CC-A2D3-03D92C35DEDF}" dt="2019-04-28T07:15:07.492" v="4" actId="1076"/>
          <ac:grpSpMkLst>
            <pc:docMk/>
            <pc:sldMk cId="1812936776" sldId="256"/>
            <ac:grpSpMk id="163" creationId="{A9F53AEF-959A-48FA-B6F1-EB713FB834A0}"/>
          </ac:grpSpMkLst>
        </pc:grpChg>
        <pc:grpChg chg="mod">
          <ac:chgData name="Matt Carlson" userId="0e792f37f00095d9" providerId="LiveId" clId="{8C004549-8105-47CC-A2D3-03D92C35DEDF}" dt="2019-04-28T07:15:07.492" v="4" actId="1076"/>
          <ac:grpSpMkLst>
            <pc:docMk/>
            <pc:sldMk cId="1812936776" sldId="256"/>
            <ac:grpSpMk id="170" creationId="{59FE0921-C85C-4543-9A91-FE01ADE0639B}"/>
          </ac:grpSpMkLst>
        </pc:grpChg>
        <pc:grpChg chg="mod">
          <ac:chgData name="Matt Carlson" userId="0e792f37f00095d9" providerId="LiveId" clId="{8C004549-8105-47CC-A2D3-03D92C35DEDF}" dt="2019-04-28T07:15:07.492" v="4" actId="1076"/>
          <ac:grpSpMkLst>
            <pc:docMk/>
            <pc:sldMk cId="1812936776" sldId="256"/>
            <ac:grpSpMk id="177" creationId="{DF0D74B6-90DB-4B1A-8902-AF2B0C703DE5}"/>
          </ac:grpSpMkLst>
        </pc:grpChg>
        <pc:grpChg chg="mod">
          <ac:chgData name="Matt Carlson" userId="0e792f37f00095d9" providerId="LiveId" clId="{8C004549-8105-47CC-A2D3-03D92C35DEDF}" dt="2019-04-28T07:15:07.492" v="4" actId="1076"/>
          <ac:grpSpMkLst>
            <pc:docMk/>
            <pc:sldMk cId="1812936776" sldId="256"/>
            <ac:grpSpMk id="184" creationId="{97DFD6F3-A8B9-4FD5-8126-5856FDBE43C1}"/>
          </ac:grpSpMkLst>
        </pc:grpChg>
        <pc:grpChg chg="mod">
          <ac:chgData name="Matt Carlson" userId="0e792f37f00095d9" providerId="LiveId" clId="{8C004549-8105-47CC-A2D3-03D92C35DEDF}" dt="2019-04-28T07:15:07.492" v="4" actId="1076"/>
          <ac:grpSpMkLst>
            <pc:docMk/>
            <pc:sldMk cId="1812936776" sldId="256"/>
            <ac:grpSpMk id="191" creationId="{C3D88890-9BF6-4858-A03A-1D4F8719CC51}"/>
          </ac:grpSpMkLst>
        </pc:grpChg>
        <pc:grpChg chg="mod">
          <ac:chgData name="Matt Carlson" userId="0e792f37f00095d9" providerId="LiveId" clId="{8C004549-8105-47CC-A2D3-03D92C35DEDF}" dt="2019-04-28T07:15:07.492" v="4" actId="1076"/>
          <ac:grpSpMkLst>
            <pc:docMk/>
            <pc:sldMk cId="1812936776" sldId="256"/>
            <ac:grpSpMk id="198" creationId="{490F8F70-36B3-40FA-BD1B-8EACF2DA5A55}"/>
          </ac:grpSpMkLst>
        </pc:grpChg>
        <pc:grpChg chg="mod">
          <ac:chgData name="Matt Carlson" userId="0e792f37f00095d9" providerId="LiveId" clId="{8C004549-8105-47CC-A2D3-03D92C35DEDF}" dt="2019-04-28T07:15:07.492" v="4" actId="1076"/>
          <ac:grpSpMkLst>
            <pc:docMk/>
            <pc:sldMk cId="1812936776" sldId="256"/>
            <ac:grpSpMk id="217" creationId="{8D98A9A9-5711-4FA3-BE19-594BEB6EC992}"/>
          </ac:grpSpMkLst>
        </pc:grpChg>
        <pc:grpChg chg="mod">
          <ac:chgData name="Matt Carlson" userId="0e792f37f00095d9" providerId="LiveId" clId="{8C004549-8105-47CC-A2D3-03D92C35DEDF}" dt="2019-04-28T07:15:07.492" v="4" actId="1076"/>
          <ac:grpSpMkLst>
            <pc:docMk/>
            <pc:sldMk cId="1812936776" sldId="256"/>
            <ac:grpSpMk id="224" creationId="{26AA3DD9-D92D-45A6-9D84-E025572F63B2}"/>
          </ac:grpSpMkLst>
        </pc:grpChg>
        <pc:grpChg chg="mod">
          <ac:chgData name="Matt Carlson" userId="0e792f37f00095d9" providerId="LiveId" clId="{8C004549-8105-47CC-A2D3-03D92C35DEDF}" dt="2019-04-28T07:15:07.492" v="4" actId="1076"/>
          <ac:grpSpMkLst>
            <pc:docMk/>
            <pc:sldMk cId="1812936776" sldId="256"/>
            <ac:grpSpMk id="232" creationId="{9166D8C8-4904-4740-B66D-7B29C1A4E92C}"/>
          </ac:grpSpMkLst>
        </pc:grpChg>
        <pc:grpChg chg="mod">
          <ac:chgData name="Matt Carlson" userId="0e792f37f00095d9" providerId="LiveId" clId="{8C004549-8105-47CC-A2D3-03D92C35DEDF}" dt="2019-04-28T07:15:07.492" v="4" actId="1076"/>
          <ac:grpSpMkLst>
            <pc:docMk/>
            <pc:sldMk cId="1812936776" sldId="256"/>
            <ac:grpSpMk id="244" creationId="{129A4346-59DA-4F39-819C-4AF0C41EB8FF}"/>
          </ac:grpSpMkLst>
        </pc:grpChg>
        <pc:grpChg chg="mod">
          <ac:chgData name="Matt Carlson" userId="0e792f37f00095d9" providerId="LiveId" clId="{8C004549-8105-47CC-A2D3-03D92C35DEDF}" dt="2019-04-28T07:15:07.492" v="4" actId="1076"/>
          <ac:grpSpMkLst>
            <pc:docMk/>
            <pc:sldMk cId="1812936776" sldId="256"/>
            <ac:grpSpMk id="251" creationId="{A13E9945-8AE6-4948-8425-FB213DDF1CF6}"/>
          </ac:grpSpMkLst>
        </pc:grpChg>
        <pc:grpChg chg="mod">
          <ac:chgData name="Matt Carlson" userId="0e792f37f00095d9" providerId="LiveId" clId="{8C004549-8105-47CC-A2D3-03D92C35DEDF}" dt="2019-04-28T07:15:07.492" v="4" actId="1076"/>
          <ac:grpSpMkLst>
            <pc:docMk/>
            <pc:sldMk cId="1812936776" sldId="256"/>
            <ac:grpSpMk id="339" creationId="{00000000-0000-0000-0000-000000000000}"/>
          </ac:grpSpMkLst>
        </pc:grpChg>
        <pc:grpChg chg="mod">
          <ac:chgData name="Matt Carlson" userId="0e792f37f00095d9" providerId="LiveId" clId="{8C004549-8105-47CC-A2D3-03D92C35DEDF}" dt="2019-04-28T07:15:07.492" v="4" actId="1076"/>
          <ac:grpSpMkLst>
            <pc:docMk/>
            <pc:sldMk cId="1812936776" sldId="256"/>
            <ac:grpSpMk id="388" creationId="{00000000-0000-0000-0000-000000000000}"/>
          </ac:grpSpMkLst>
        </pc:grpChg>
        <pc:grpChg chg="mod">
          <ac:chgData name="Matt Carlson" userId="0e792f37f00095d9" providerId="LiveId" clId="{8C004549-8105-47CC-A2D3-03D92C35DEDF}" dt="2019-04-28T07:15:07.492" v="4" actId="1076"/>
          <ac:grpSpMkLst>
            <pc:docMk/>
            <pc:sldMk cId="1812936776" sldId="256"/>
            <ac:grpSpMk id="391" creationId="{00000000-0000-0000-0000-000000000000}"/>
          </ac:grpSpMkLst>
        </pc:grpChg>
        <pc:graphicFrameChg chg="add del">
          <ac:chgData name="Matt Carlson" userId="0e792f37f00095d9" providerId="LiveId" clId="{8C004549-8105-47CC-A2D3-03D92C35DEDF}" dt="2019-04-28T07:14:52.583" v="1"/>
          <ac:graphicFrameMkLst>
            <pc:docMk/>
            <pc:sldMk cId="1812936776" sldId="256"/>
            <ac:graphicFrameMk id="155" creationId="{1729C0F1-98DC-4FEC-9E61-C31243867311}"/>
          </ac:graphicFrameMkLst>
        </pc:graphicFrameChg>
        <pc:graphicFrameChg chg="add modGraphic">
          <ac:chgData name="Matt Carlson" userId="0e792f37f00095d9" providerId="LiveId" clId="{8C004549-8105-47CC-A2D3-03D92C35DEDF}" dt="2019-04-28T07:19:14.634" v="128" actId="20577"/>
          <ac:graphicFrameMkLst>
            <pc:docMk/>
            <pc:sldMk cId="1812936776" sldId="256"/>
            <ac:graphicFrameMk id="207" creationId="{B99A3750-FD54-41E2-BFAA-F7301A71B10B}"/>
          </ac:graphicFrameMkLst>
        </pc:graphicFrameChg>
        <pc:graphicFrameChg chg="del mod modGraphic">
          <ac:chgData name="Matt Carlson" userId="0e792f37f00095d9" providerId="LiveId" clId="{8C004549-8105-47CC-A2D3-03D92C35DEDF}" dt="2019-04-28T07:19:19.379" v="129" actId="478"/>
          <ac:graphicFrameMkLst>
            <pc:docMk/>
            <pc:sldMk cId="1812936776" sldId="256"/>
            <ac:graphicFrameMk id="25629" creationId="{00000000-0000-0000-0000-000000000000}"/>
          </ac:graphicFrameMkLst>
        </pc:graphicFrameChg>
        <pc:picChg chg="add del">
          <ac:chgData name="Matt Carlson" userId="0e792f37f00095d9" providerId="LiveId" clId="{8C004549-8105-47CC-A2D3-03D92C35DEDF}" dt="2019-04-28T07:14:52.583" v="1"/>
          <ac:picMkLst>
            <pc:docMk/>
            <pc:sldMk cId="1812936776" sldId="256"/>
            <ac:picMk id="205" creationId="{DE5F5D77-01BE-4A4F-95FD-3916B63E7639}"/>
          </ac:picMkLst>
        </pc:picChg>
        <pc:picChg chg="add del">
          <ac:chgData name="Matt Carlson" userId="0e792f37f00095d9" providerId="LiveId" clId="{8C004549-8105-47CC-A2D3-03D92C35DEDF}" dt="2019-04-28T07:14:52.583" v="1"/>
          <ac:picMkLst>
            <pc:docMk/>
            <pc:sldMk cId="1812936776" sldId="256"/>
            <ac:picMk id="206" creationId="{579733A3-CB86-4827-982C-98BABF5B3C59}"/>
          </ac:picMkLst>
        </pc:picChg>
        <pc:picChg chg="add mod">
          <ac:chgData name="Matt Carlson" userId="0e792f37f00095d9" providerId="LiveId" clId="{8C004549-8105-47CC-A2D3-03D92C35DEDF}" dt="2019-04-28T07:19:31.447" v="130" actId="1076"/>
          <ac:picMkLst>
            <pc:docMk/>
            <pc:sldMk cId="1812936776" sldId="256"/>
            <ac:picMk id="208" creationId="{E7C96C4D-44D8-45E5-B788-937B2186265A}"/>
          </ac:picMkLst>
        </pc:picChg>
        <pc:picChg chg="add mod">
          <ac:chgData name="Matt Carlson" userId="0e792f37f00095d9" providerId="LiveId" clId="{8C004549-8105-47CC-A2D3-03D92C35DEDF}" dt="2019-04-28T07:19:31.447" v="130" actId="1076"/>
          <ac:picMkLst>
            <pc:docMk/>
            <pc:sldMk cId="1812936776" sldId="256"/>
            <ac:picMk id="209" creationId="{D988BFA2-4361-4FCD-86A3-0A8EE58F300B}"/>
          </ac:picMkLst>
        </pc:picChg>
        <pc:picChg chg="del mod">
          <ac:chgData name="Matt Carlson" userId="0e792f37f00095d9" providerId="LiveId" clId="{8C004549-8105-47CC-A2D3-03D92C35DEDF}" dt="2019-04-28T07:19:19.379" v="129" actId="478"/>
          <ac:picMkLst>
            <pc:docMk/>
            <pc:sldMk cId="1812936776" sldId="256"/>
            <ac:picMk id="256" creationId="{FFC4EB41-4661-4AF7-9627-1F141EE8C2D0}"/>
          </ac:picMkLst>
        </pc:picChg>
        <pc:picChg chg="del mod">
          <ac:chgData name="Matt Carlson" userId="0e792f37f00095d9" providerId="LiveId" clId="{8C004549-8105-47CC-A2D3-03D92C35DEDF}" dt="2019-04-28T07:19:19.379" v="129" actId="478"/>
          <ac:picMkLst>
            <pc:docMk/>
            <pc:sldMk cId="1812936776" sldId="256"/>
            <ac:picMk id="257" creationId="{891D6D71-E27D-40E0-A1E7-5D5CE6150D5B}"/>
          </ac:picMkLst>
        </pc:picChg>
        <pc:cxnChg chg="mod">
          <ac:chgData name="Matt Carlson" userId="0e792f37f00095d9" providerId="LiveId" clId="{8C004549-8105-47CC-A2D3-03D92C35DEDF}" dt="2019-04-28T07:15:07.492" v="4" actId="1076"/>
          <ac:cxnSpMkLst>
            <pc:docMk/>
            <pc:sldMk cId="1812936776" sldId="256"/>
            <ac:cxnSpMk id="6" creationId="{F536F09C-A798-4DBA-A412-C3ECCB41B4D6}"/>
          </ac:cxnSpMkLst>
        </pc:cxnChg>
        <pc:cxnChg chg="mod">
          <ac:chgData name="Matt Carlson" userId="0e792f37f00095d9" providerId="LiveId" clId="{8C004549-8105-47CC-A2D3-03D92C35DEDF}" dt="2019-04-28T07:15:07.492" v="4" actId="1076"/>
          <ac:cxnSpMkLst>
            <pc:docMk/>
            <pc:sldMk cId="1812936776" sldId="256"/>
            <ac:cxnSpMk id="8" creationId="{9CDA2ED7-4A7A-4CFF-960A-E598746C56C8}"/>
          </ac:cxnSpMkLst>
        </pc:cxnChg>
        <pc:cxnChg chg="mod">
          <ac:chgData name="Matt Carlson" userId="0e792f37f00095d9" providerId="LiveId" clId="{8C004549-8105-47CC-A2D3-03D92C35DEDF}" dt="2019-04-28T07:15:07.492" v="4" actId="1076"/>
          <ac:cxnSpMkLst>
            <pc:docMk/>
            <pc:sldMk cId="1812936776" sldId="256"/>
            <ac:cxnSpMk id="10" creationId="{EE55B371-DC52-4F78-BCC4-34F97A9271F8}"/>
          </ac:cxnSpMkLst>
        </pc:cxnChg>
        <pc:cxnChg chg="mod">
          <ac:chgData name="Matt Carlson" userId="0e792f37f00095d9" providerId="LiveId" clId="{8C004549-8105-47CC-A2D3-03D92C35DEDF}" dt="2019-04-28T07:15:07.492" v="4" actId="1076"/>
          <ac:cxnSpMkLst>
            <pc:docMk/>
            <pc:sldMk cId="1812936776" sldId="256"/>
            <ac:cxnSpMk id="15" creationId="{25378053-7CAB-4652-84B9-4560962ED24C}"/>
          </ac:cxnSpMkLst>
        </pc:cxnChg>
        <pc:cxnChg chg="mod">
          <ac:chgData name="Matt Carlson" userId="0e792f37f00095d9" providerId="LiveId" clId="{8C004549-8105-47CC-A2D3-03D92C35DEDF}" dt="2019-04-28T07:15:07.492" v="4" actId="1076"/>
          <ac:cxnSpMkLst>
            <pc:docMk/>
            <pc:sldMk cId="1812936776" sldId="256"/>
            <ac:cxnSpMk id="17" creationId="{9EAECD28-32BF-47E8-B92A-ED7F0E5A6401}"/>
          </ac:cxnSpMkLst>
        </pc:cxnChg>
        <pc:cxnChg chg="mod">
          <ac:chgData name="Matt Carlson" userId="0e792f37f00095d9" providerId="LiveId" clId="{8C004549-8105-47CC-A2D3-03D92C35DEDF}" dt="2019-04-28T07:15:07.492" v="4" actId="1076"/>
          <ac:cxnSpMkLst>
            <pc:docMk/>
            <pc:sldMk cId="1812936776" sldId="256"/>
            <ac:cxnSpMk id="158" creationId="{00000000-0000-0000-0000-000000000000}"/>
          </ac:cxnSpMkLst>
        </pc:cxnChg>
        <pc:cxnChg chg="mod">
          <ac:chgData name="Matt Carlson" userId="0e792f37f00095d9" providerId="LiveId" clId="{8C004549-8105-47CC-A2D3-03D92C35DEDF}" dt="2019-04-28T07:18:24.091" v="104" actId="14100"/>
          <ac:cxnSpMkLst>
            <pc:docMk/>
            <pc:sldMk cId="1812936776" sldId="256"/>
            <ac:cxnSpMk id="159" creationId="{00000000-0000-0000-0000-000000000000}"/>
          </ac:cxnSpMkLst>
        </pc:cxnChg>
        <pc:cxnChg chg="mod">
          <ac:chgData name="Matt Carlson" userId="0e792f37f00095d9" providerId="LiveId" clId="{8C004549-8105-47CC-A2D3-03D92C35DEDF}" dt="2019-04-28T07:17:49.679" v="92" actId="1076"/>
          <ac:cxnSpMkLst>
            <pc:docMk/>
            <pc:sldMk cId="1812936776" sldId="256"/>
            <ac:cxnSpMk id="300" creationId="{00000000-0000-0000-0000-000000000000}"/>
          </ac:cxnSpMkLst>
        </pc:cxnChg>
        <pc:cxnChg chg="mod">
          <ac:chgData name="Matt Carlson" userId="0e792f37f00095d9" providerId="LiveId" clId="{8C004549-8105-47CC-A2D3-03D92C35DEDF}" dt="2019-04-28T07:18:14.907" v="101" actId="14100"/>
          <ac:cxnSpMkLst>
            <pc:docMk/>
            <pc:sldMk cId="1812936776" sldId="256"/>
            <ac:cxnSpMk id="301" creationId="{00000000-0000-0000-0000-000000000000}"/>
          </ac:cxnSpMkLst>
        </pc:cxnChg>
        <pc:cxnChg chg="mod">
          <ac:chgData name="Matt Carlson" userId="0e792f37f00095d9" providerId="LiveId" clId="{8C004549-8105-47CC-A2D3-03D92C35DEDF}" dt="2019-04-28T07:18:38.334" v="108" actId="14100"/>
          <ac:cxnSpMkLst>
            <pc:docMk/>
            <pc:sldMk cId="1812936776" sldId="256"/>
            <ac:cxnSpMk id="410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699474A-1481-48D7-A798-8B034DE03828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9813" y="1162050"/>
            <a:ext cx="23907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84ABCD9-670F-4AB7-809A-76496EB1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31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8E8-B4FD-41A5-BF20-8D58A6FB79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1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71308"/>
            <a:ext cx="6217920" cy="334264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42853"/>
            <a:ext cx="5486400" cy="2318067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2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11175"/>
            <a:ext cx="157734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11175"/>
            <a:ext cx="4640580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0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393635"/>
            <a:ext cx="6309360" cy="399383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425250"/>
            <a:ext cx="6309360" cy="2100262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3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555875"/>
            <a:ext cx="310896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555875"/>
            <a:ext cx="310896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1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11177"/>
            <a:ext cx="630936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353628"/>
            <a:ext cx="3094672" cy="115347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507105"/>
            <a:ext cx="3094672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353628"/>
            <a:ext cx="3109913" cy="115347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507105"/>
            <a:ext cx="3109913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6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8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4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82397"/>
            <a:ext cx="3703320" cy="682307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9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82397"/>
            <a:ext cx="3703320" cy="682307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6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11177"/>
            <a:ext cx="630936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555875"/>
            <a:ext cx="630936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BA602-BFE6-4DDF-AA0E-AF43599AAB5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898892"/>
            <a:ext cx="2468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9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380"/>
          <p:cNvGrpSpPr>
            <a:grpSpLocks/>
          </p:cNvGrpSpPr>
          <p:nvPr/>
        </p:nvGrpSpPr>
        <p:grpSpPr bwMode="auto">
          <a:xfrm>
            <a:off x="2828687" y="3796967"/>
            <a:ext cx="225425" cy="862013"/>
            <a:chOff x="1679" y="768"/>
            <a:chExt cx="142" cy="543"/>
          </a:xfrm>
        </p:grpSpPr>
        <p:sp>
          <p:nvSpPr>
            <p:cNvPr id="119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1" name="Group 383"/>
            <p:cNvGrpSpPr>
              <a:grpSpLocks/>
            </p:cNvGrpSpPr>
            <p:nvPr/>
          </p:nvGrpSpPr>
          <p:grpSpPr bwMode="auto">
            <a:xfrm>
              <a:off x="1679" y="768"/>
              <a:ext cx="142" cy="364"/>
              <a:chOff x="1679" y="768"/>
              <a:chExt cx="142" cy="364"/>
            </a:xfrm>
          </p:grpSpPr>
          <p:sp>
            <p:nvSpPr>
              <p:cNvPr id="122" name="Freeform 384"/>
              <p:cNvSpPr>
                <a:spLocks/>
              </p:cNvSpPr>
              <p:nvPr/>
            </p:nvSpPr>
            <p:spPr bwMode="auto">
              <a:xfrm rot="10800000"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3" name="Freeform 385"/>
              <p:cNvSpPr>
                <a:spLocks/>
              </p:cNvSpPr>
              <p:nvPr/>
            </p:nvSpPr>
            <p:spPr bwMode="auto">
              <a:xfrm>
                <a:off x="1679" y="79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4" name="Freeform 386"/>
              <p:cNvSpPr>
                <a:spLocks/>
              </p:cNvSpPr>
              <p:nvPr/>
            </p:nvSpPr>
            <p:spPr bwMode="auto">
              <a:xfrm>
                <a:off x="1776" y="769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170" name="Group 380">
            <a:extLst>
              <a:ext uri="{FF2B5EF4-FFF2-40B4-BE49-F238E27FC236}">
                <a16:creationId xmlns:a16="http://schemas.microsoft.com/office/drawing/2014/main" id="{59FE0921-C85C-4543-9A91-FE01ADE0639B}"/>
              </a:ext>
            </a:extLst>
          </p:cNvPr>
          <p:cNvGrpSpPr>
            <a:grpSpLocks/>
          </p:cNvGrpSpPr>
          <p:nvPr/>
        </p:nvGrpSpPr>
        <p:grpSpPr bwMode="auto">
          <a:xfrm>
            <a:off x="2312266" y="4324110"/>
            <a:ext cx="223838" cy="862013"/>
            <a:chOff x="1680" y="768"/>
            <a:chExt cx="141" cy="543"/>
          </a:xfrm>
        </p:grpSpPr>
        <p:sp>
          <p:nvSpPr>
            <p:cNvPr id="171" name="Line 381">
              <a:extLst>
                <a:ext uri="{FF2B5EF4-FFF2-40B4-BE49-F238E27FC236}">
                  <a16:creationId xmlns:a16="http://schemas.microsoft.com/office/drawing/2014/main" id="{B9BF823B-DA6D-437C-99DD-0D2D09F87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382">
              <a:extLst>
                <a:ext uri="{FF2B5EF4-FFF2-40B4-BE49-F238E27FC236}">
                  <a16:creationId xmlns:a16="http://schemas.microsoft.com/office/drawing/2014/main" id="{785539BB-08AE-4C46-8760-02D3EE5BF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" name="Group 383">
              <a:extLst>
                <a:ext uri="{FF2B5EF4-FFF2-40B4-BE49-F238E27FC236}">
                  <a16:creationId xmlns:a16="http://schemas.microsoft.com/office/drawing/2014/main" id="{1291961B-1971-4182-A921-6E21FC0661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1" cy="364"/>
              <a:chOff x="1680" y="768"/>
              <a:chExt cx="141" cy="364"/>
            </a:xfrm>
          </p:grpSpPr>
          <p:sp>
            <p:nvSpPr>
              <p:cNvPr id="174" name="Freeform 384">
                <a:extLst>
                  <a:ext uri="{FF2B5EF4-FFF2-40B4-BE49-F238E27FC236}">
                    <a16:creationId xmlns:a16="http://schemas.microsoft.com/office/drawing/2014/main" id="{C4F859D9-ADB0-4B42-91D3-AE08A28A592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" name="Freeform 385">
                <a:extLst>
                  <a:ext uri="{FF2B5EF4-FFF2-40B4-BE49-F238E27FC236}">
                    <a16:creationId xmlns:a16="http://schemas.microsoft.com/office/drawing/2014/main" id="{85809E2B-EABE-453B-87DF-D5A50D0EE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8" y="787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" name="Freeform 386">
                <a:extLst>
                  <a:ext uri="{FF2B5EF4-FFF2-40B4-BE49-F238E27FC236}">
                    <a16:creationId xmlns:a16="http://schemas.microsoft.com/office/drawing/2014/main" id="{FD179D69-6CDE-4E12-924B-3E8F45A63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795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132" name="Group 387">
            <a:extLst>
              <a:ext uri="{FF2B5EF4-FFF2-40B4-BE49-F238E27FC236}">
                <a16:creationId xmlns:a16="http://schemas.microsoft.com/office/drawing/2014/main" id="{ECFD2A78-8F48-4846-A855-D511BC95C2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83497" y="3854773"/>
            <a:ext cx="234951" cy="862013"/>
            <a:chOff x="1673" y="768"/>
            <a:chExt cx="148" cy="543"/>
          </a:xfrm>
        </p:grpSpPr>
        <p:sp>
          <p:nvSpPr>
            <p:cNvPr id="137" name="Line 388">
              <a:extLst>
                <a:ext uri="{FF2B5EF4-FFF2-40B4-BE49-F238E27FC236}">
                  <a16:creationId xmlns:a16="http://schemas.microsoft.com/office/drawing/2014/main" id="{64C16F95-9908-458C-AF6C-AA631BAA3F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389">
              <a:extLst>
                <a:ext uri="{FF2B5EF4-FFF2-40B4-BE49-F238E27FC236}">
                  <a16:creationId xmlns:a16="http://schemas.microsoft.com/office/drawing/2014/main" id="{C1635F62-C412-4DAC-A9AE-D07454CD45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" name="Group 390">
              <a:extLst>
                <a:ext uri="{FF2B5EF4-FFF2-40B4-BE49-F238E27FC236}">
                  <a16:creationId xmlns:a16="http://schemas.microsoft.com/office/drawing/2014/main" id="{906BAE30-28A0-477A-8BFD-E8CC026631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" y="768"/>
              <a:ext cx="148" cy="364"/>
              <a:chOff x="1673" y="768"/>
              <a:chExt cx="148" cy="364"/>
            </a:xfrm>
          </p:grpSpPr>
          <p:sp>
            <p:nvSpPr>
              <p:cNvPr id="140" name="Freeform 391">
                <a:extLst>
                  <a:ext uri="{FF2B5EF4-FFF2-40B4-BE49-F238E27FC236}">
                    <a16:creationId xmlns:a16="http://schemas.microsoft.com/office/drawing/2014/main" id="{E268FB85-002D-42A7-B12C-22E9BAD5890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1" name="Freeform 392">
                <a:extLst>
                  <a:ext uri="{FF2B5EF4-FFF2-40B4-BE49-F238E27FC236}">
                    <a16:creationId xmlns:a16="http://schemas.microsoft.com/office/drawing/2014/main" id="{BBBBE12A-B9F4-41F5-804A-D5A41AA49D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88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2" name="Freeform 393">
                <a:extLst>
                  <a:ext uri="{FF2B5EF4-FFF2-40B4-BE49-F238E27FC236}">
                    <a16:creationId xmlns:a16="http://schemas.microsoft.com/office/drawing/2014/main" id="{25E6CF89-3258-45FA-9501-38DA07923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8" y="780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232" name="Group 44">
            <a:extLst>
              <a:ext uri="{FF2B5EF4-FFF2-40B4-BE49-F238E27FC236}">
                <a16:creationId xmlns:a16="http://schemas.microsoft.com/office/drawing/2014/main" id="{9166D8C8-4904-4740-B66D-7B29C1A4E92C}"/>
              </a:ext>
            </a:extLst>
          </p:cNvPr>
          <p:cNvGrpSpPr>
            <a:grpSpLocks/>
          </p:cNvGrpSpPr>
          <p:nvPr/>
        </p:nvGrpSpPr>
        <p:grpSpPr bwMode="auto">
          <a:xfrm>
            <a:off x="842668" y="4577050"/>
            <a:ext cx="287338" cy="787400"/>
            <a:chOff x="1756" y="2113"/>
            <a:chExt cx="181" cy="499"/>
          </a:xfrm>
        </p:grpSpPr>
        <p:sp>
          <p:nvSpPr>
            <p:cNvPr id="233" name="Line 45">
              <a:extLst>
                <a:ext uri="{FF2B5EF4-FFF2-40B4-BE49-F238E27FC236}">
                  <a16:creationId xmlns:a16="http://schemas.microsoft.com/office/drawing/2014/main" id="{844D8B3D-D2E2-4B2B-B413-72C426E47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Line 46">
              <a:extLst>
                <a:ext uri="{FF2B5EF4-FFF2-40B4-BE49-F238E27FC236}">
                  <a16:creationId xmlns:a16="http://schemas.microsoft.com/office/drawing/2014/main" id="{4257B034-D16D-4DD9-B747-5AD9766F7C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5" name="Group 47">
              <a:extLst>
                <a:ext uri="{FF2B5EF4-FFF2-40B4-BE49-F238E27FC236}">
                  <a16:creationId xmlns:a16="http://schemas.microsoft.com/office/drawing/2014/main" id="{B664BD67-6F50-45D9-906A-A5342E0018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36" name="Freeform 48">
                <a:extLst>
                  <a:ext uri="{FF2B5EF4-FFF2-40B4-BE49-F238E27FC236}">
                    <a16:creationId xmlns:a16="http://schemas.microsoft.com/office/drawing/2014/main" id="{6BFD3923-DD3A-464D-9704-2B0983F06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Freeform 49">
                <a:extLst>
                  <a:ext uri="{FF2B5EF4-FFF2-40B4-BE49-F238E27FC236}">
                    <a16:creationId xmlns:a16="http://schemas.microsoft.com/office/drawing/2014/main" id="{AF5E20F4-4171-4243-A161-C4BC6DBAD4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Freeform 50">
                <a:extLst>
                  <a:ext uri="{FF2B5EF4-FFF2-40B4-BE49-F238E27FC236}">
                    <a16:creationId xmlns:a16="http://schemas.microsoft.com/office/drawing/2014/main" id="{C69CFA84-1EEC-4309-BB50-5068BD27A99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3" name="Group 13"/>
          <p:cNvGrpSpPr>
            <a:grpSpLocks/>
          </p:cNvGrpSpPr>
          <p:nvPr/>
        </p:nvGrpSpPr>
        <p:grpSpPr bwMode="auto">
          <a:xfrm>
            <a:off x="1576628" y="4095124"/>
            <a:ext cx="393700" cy="1271588"/>
            <a:chOff x="2496" y="4380"/>
            <a:chExt cx="236" cy="690"/>
          </a:xfrm>
        </p:grpSpPr>
        <p:sp>
          <p:nvSpPr>
            <p:cNvPr id="154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6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0" name="Group 13"/>
          <p:cNvGrpSpPr>
            <a:grpSpLocks/>
          </p:cNvGrpSpPr>
          <p:nvPr/>
        </p:nvGrpSpPr>
        <p:grpSpPr bwMode="auto">
          <a:xfrm>
            <a:off x="6005698" y="3648498"/>
            <a:ext cx="393700" cy="1271588"/>
            <a:chOff x="2496" y="4380"/>
            <a:chExt cx="236" cy="690"/>
          </a:xfrm>
        </p:grpSpPr>
        <p:sp>
          <p:nvSpPr>
            <p:cNvPr id="151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2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33" name="Group 13"/>
          <p:cNvGrpSpPr>
            <a:grpSpLocks/>
          </p:cNvGrpSpPr>
          <p:nvPr/>
        </p:nvGrpSpPr>
        <p:grpSpPr bwMode="auto">
          <a:xfrm>
            <a:off x="5320387" y="3773361"/>
            <a:ext cx="393700" cy="1271588"/>
            <a:chOff x="2496" y="4380"/>
            <a:chExt cx="236" cy="690"/>
          </a:xfrm>
        </p:grpSpPr>
        <p:sp>
          <p:nvSpPr>
            <p:cNvPr id="134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6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5" name="Group 387"/>
          <p:cNvGrpSpPr>
            <a:grpSpLocks/>
          </p:cNvGrpSpPr>
          <p:nvPr/>
        </p:nvGrpSpPr>
        <p:grpSpPr bwMode="auto">
          <a:xfrm flipH="1">
            <a:off x="4282560" y="3806199"/>
            <a:ext cx="228600" cy="862013"/>
            <a:chOff x="1680" y="768"/>
            <a:chExt cx="144" cy="543"/>
          </a:xfrm>
        </p:grpSpPr>
        <p:sp>
          <p:nvSpPr>
            <p:cNvPr id="126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29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6" name="Oval 145"/>
          <p:cNvSpPr/>
          <p:nvPr/>
        </p:nvSpPr>
        <p:spPr>
          <a:xfrm>
            <a:off x="1635603" y="5271891"/>
            <a:ext cx="609600" cy="6096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Tree</a:t>
            </a:r>
          </a:p>
        </p:txBody>
      </p:sp>
      <p:sp>
        <p:nvSpPr>
          <p:cNvPr id="148" name="Oval 147"/>
          <p:cNvSpPr/>
          <p:nvPr/>
        </p:nvSpPr>
        <p:spPr>
          <a:xfrm>
            <a:off x="5022449" y="4921371"/>
            <a:ext cx="609600" cy="6096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tree</a:t>
            </a:r>
          </a:p>
        </p:txBody>
      </p:sp>
      <p:cxnSp>
        <p:nvCxnSpPr>
          <p:cNvPr id="158" name="Straight Connector 157"/>
          <p:cNvCxnSpPr>
            <a:cxnSpLocks/>
          </p:cNvCxnSpPr>
          <p:nvPr/>
        </p:nvCxnSpPr>
        <p:spPr>
          <a:xfrm>
            <a:off x="1039111" y="7163088"/>
            <a:ext cx="229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cxnSpLocks/>
          </p:cNvCxnSpPr>
          <p:nvPr/>
        </p:nvCxnSpPr>
        <p:spPr>
          <a:xfrm>
            <a:off x="1039111" y="7163088"/>
            <a:ext cx="0" cy="10828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Oval 263"/>
          <p:cNvSpPr/>
          <p:nvPr/>
        </p:nvSpPr>
        <p:spPr>
          <a:xfrm>
            <a:off x="5706527" y="7086557"/>
            <a:ext cx="609600" cy="6096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tree</a:t>
            </a:r>
          </a:p>
        </p:txBody>
      </p:sp>
      <p:cxnSp>
        <p:nvCxnSpPr>
          <p:cNvPr id="300" name="Straight Connector 299"/>
          <p:cNvCxnSpPr/>
          <p:nvPr/>
        </p:nvCxnSpPr>
        <p:spPr>
          <a:xfrm>
            <a:off x="7359945" y="6527336"/>
            <a:ext cx="0" cy="706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cxnSpLocks/>
            <a:endCxn id="264" idx="1"/>
          </p:cNvCxnSpPr>
          <p:nvPr/>
        </p:nvCxnSpPr>
        <p:spPr>
          <a:xfrm>
            <a:off x="4167446" y="7163088"/>
            <a:ext cx="1628355" cy="12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9" name="Group 13"/>
          <p:cNvGrpSpPr>
            <a:grpSpLocks/>
          </p:cNvGrpSpPr>
          <p:nvPr/>
        </p:nvGrpSpPr>
        <p:grpSpPr bwMode="auto">
          <a:xfrm>
            <a:off x="6156471" y="3930024"/>
            <a:ext cx="393700" cy="1271588"/>
            <a:chOff x="2496" y="4380"/>
            <a:chExt cx="236" cy="690"/>
          </a:xfrm>
        </p:grpSpPr>
        <p:sp>
          <p:nvSpPr>
            <p:cNvPr id="340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1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</p:grpSp>
      <p:sp>
        <p:nvSpPr>
          <p:cNvPr id="347" name="Freeform 55"/>
          <p:cNvSpPr>
            <a:spLocks/>
          </p:cNvSpPr>
          <p:nvPr/>
        </p:nvSpPr>
        <p:spPr bwMode="auto">
          <a:xfrm flipH="1">
            <a:off x="4031863" y="3855342"/>
            <a:ext cx="542802" cy="1446593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8" name="Group 13"/>
          <p:cNvGrpSpPr>
            <a:grpSpLocks/>
          </p:cNvGrpSpPr>
          <p:nvPr/>
        </p:nvGrpSpPr>
        <p:grpSpPr bwMode="auto">
          <a:xfrm>
            <a:off x="3136741" y="3531430"/>
            <a:ext cx="393700" cy="1271588"/>
            <a:chOff x="2496" y="4380"/>
            <a:chExt cx="236" cy="690"/>
          </a:xfrm>
        </p:grpSpPr>
        <p:sp>
          <p:nvSpPr>
            <p:cNvPr id="389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0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91" name="Group 13"/>
          <p:cNvGrpSpPr>
            <a:grpSpLocks/>
          </p:cNvGrpSpPr>
          <p:nvPr/>
        </p:nvGrpSpPr>
        <p:grpSpPr bwMode="auto">
          <a:xfrm>
            <a:off x="3860660" y="3525910"/>
            <a:ext cx="393700" cy="1271588"/>
            <a:chOff x="2496" y="4380"/>
            <a:chExt cx="236" cy="690"/>
          </a:xfrm>
        </p:grpSpPr>
        <p:sp>
          <p:nvSpPr>
            <p:cNvPr id="392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3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410" name="Straight Connector 409"/>
          <p:cNvCxnSpPr>
            <a:cxnSpLocks/>
            <a:endCxn id="264" idx="3"/>
          </p:cNvCxnSpPr>
          <p:nvPr/>
        </p:nvCxnSpPr>
        <p:spPr>
          <a:xfrm flipH="1" flipV="1">
            <a:off x="5795801" y="7606883"/>
            <a:ext cx="23778" cy="639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850732" y="4817816"/>
            <a:ext cx="290513" cy="601782"/>
            <a:chOff x="850732" y="4148344"/>
            <a:chExt cx="290513" cy="601782"/>
          </a:xfrm>
        </p:grpSpPr>
        <p:grpSp>
          <p:nvGrpSpPr>
            <p:cNvPr id="112" name="Group 29"/>
            <p:cNvGrpSpPr>
              <a:grpSpLocks/>
            </p:cNvGrpSpPr>
            <p:nvPr/>
          </p:nvGrpSpPr>
          <p:grpSpPr bwMode="auto">
            <a:xfrm>
              <a:off x="860286" y="4348488"/>
              <a:ext cx="263525" cy="401638"/>
              <a:chOff x="535" y="485"/>
              <a:chExt cx="166" cy="253"/>
            </a:xfrm>
          </p:grpSpPr>
          <p:sp>
            <p:nvSpPr>
              <p:cNvPr id="113" name="Line 30"/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31"/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6" name="Freeform 36"/>
            <p:cNvSpPr>
              <a:spLocks/>
            </p:cNvSpPr>
            <p:nvPr/>
          </p:nvSpPr>
          <p:spPr bwMode="auto">
            <a:xfrm>
              <a:off x="850732" y="4148344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36F09C-A798-4DBA-A412-C3ECCB41B4D6}"/>
              </a:ext>
            </a:extLst>
          </p:cNvPr>
          <p:cNvCxnSpPr/>
          <p:nvPr/>
        </p:nvCxnSpPr>
        <p:spPr>
          <a:xfrm>
            <a:off x="3488089" y="5309598"/>
            <a:ext cx="5742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DA2ED7-4A7A-4CFF-960A-E598746C56C8}"/>
              </a:ext>
            </a:extLst>
          </p:cNvPr>
          <p:cNvCxnSpPr/>
          <p:nvPr/>
        </p:nvCxnSpPr>
        <p:spPr>
          <a:xfrm>
            <a:off x="3305774" y="5810089"/>
            <a:ext cx="0" cy="13529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5B371-DC52-4F78-BCC4-34F97A9271F8}"/>
              </a:ext>
            </a:extLst>
          </p:cNvPr>
          <p:cNvCxnSpPr/>
          <p:nvPr/>
        </p:nvCxnSpPr>
        <p:spPr>
          <a:xfrm>
            <a:off x="4167446" y="5846922"/>
            <a:ext cx="0" cy="131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378053-7CAB-4652-84B9-4560962ED24C}"/>
              </a:ext>
            </a:extLst>
          </p:cNvPr>
          <p:cNvCxnSpPr/>
          <p:nvPr/>
        </p:nvCxnSpPr>
        <p:spPr>
          <a:xfrm flipH="1">
            <a:off x="3305774" y="5309598"/>
            <a:ext cx="162918" cy="537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AECD28-32BF-47E8-B92A-ED7F0E5A6401}"/>
              </a:ext>
            </a:extLst>
          </p:cNvPr>
          <p:cNvCxnSpPr/>
          <p:nvPr/>
        </p:nvCxnSpPr>
        <p:spPr>
          <a:xfrm>
            <a:off x="4057510" y="5271891"/>
            <a:ext cx="109936" cy="5750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3" name="Group 387">
            <a:extLst>
              <a:ext uri="{FF2B5EF4-FFF2-40B4-BE49-F238E27FC236}">
                <a16:creationId xmlns:a16="http://schemas.microsoft.com/office/drawing/2014/main" id="{6649FBBE-638D-4230-84F7-B63AB4664E8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69700" y="4120036"/>
            <a:ext cx="228600" cy="862013"/>
            <a:chOff x="1680" y="768"/>
            <a:chExt cx="144" cy="543"/>
          </a:xfrm>
        </p:grpSpPr>
        <p:sp>
          <p:nvSpPr>
            <p:cNvPr id="144" name="Line 388">
              <a:extLst>
                <a:ext uri="{FF2B5EF4-FFF2-40B4-BE49-F238E27FC236}">
                  <a16:creationId xmlns:a16="http://schemas.microsoft.com/office/drawing/2014/main" id="{F53779BE-A505-4FD0-AE17-95170BD78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389">
              <a:extLst>
                <a:ext uri="{FF2B5EF4-FFF2-40B4-BE49-F238E27FC236}">
                  <a16:creationId xmlns:a16="http://schemas.microsoft.com/office/drawing/2014/main" id="{F6429E19-9AE7-40C3-B584-5A1A8F39B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7" name="Group 390">
              <a:extLst>
                <a:ext uri="{FF2B5EF4-FFF2-40B4-BE49-F238E27FC236}">
                  <a16:creationId xmlns:a16="http://schemas.microsoft.com/office/drawing/2014/main" id="{B35DB772-C0B5-4327-B74E-144D7FF5F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60" name="Freeform 391">
                <a:extLst>
                  <a:ext uri="{FF2B5EF4-FFF2-40B4-BE49-F238E27FC236}">
                    <a16:creationId xmlns:a16="http://schemas.microsoft.com/office/drawing/2014/main" id="{9CCAEC6D-FCAE-4FBD-B649-565246EFB0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392">
                <a:extLst>
                  <a:ext uri="{FF2B5EF4-FFF2-40B4-BE49-F238E27FC236}">
                    <a16:creationId xmlns:a16="http://schemas.microsoft.com/office/drawing/2014/main" id="{12DB2E53-6F04-48A8-9238-9B8BF3D64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393">
                <a:extLst>
                  <a:ext uri="{FF2B5EF4-FFF2-40B4-BE49-F238E27FC236}">
                    <a16:creationId xmlns:a16="http://schemas.microsoft.com/office/drawing/2014/main" id="{16DC0E68-B2A1-4A6F-8143-3E3D007759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3" name="Freeform 55"/>
          <p:cNvSpPr>
            <a:spLocks/>
          </p:cNvSpPr>
          <p:nvPr/>
        </p:nvSpPr>
        <p:spPr bwMode="auto">
          <a:xfrm flipH="1">
            <a:off x="4167446" y="3970124"/>
            <a:ext cx="766103" cy="1876798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Freeform 55"/>
          <p:cNvSpPr>
            <a:spLocks/>
          </p:cNvSpPr>
          <p:nvPr/>
        </p:nvSpPr>
        <p:spPr bwMode="auto">
          <a:xfrm>
            <a:off x="2632991" y="3855343"/>
            <a:ext cx="835701" cy="1448536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3" name="Group 380">
            <a:extLst>
              <a:ext uri="{FF2B5EF4-FFF2-40B4-BE49-F238E27FC236}">
                <a16:creationId xmlns:a16="http://schemas.microsoft.com/office/drawing/2014/main" id="{A9F53AEF-959A-48FA-B6F1-EB713FB834A0}"/>
              </a:ext>
            </a:extLst>
          </p:cNvPr>
          <p:cNvGrpSpPr>
            <a:grpSpLocks/>
          </p:cNvGrpSpPr>
          <p:nvPr/>
        </p:nvGrpSpPr>
        <p:grpSpPr bwMode="auto">
          <a:xfrm>
            <a:off x="2577826" y="4145337"/>
            <a:ext cx="228600" cy="862013"/>
            <a:chOff x="1680" y="768"/>
            <a:chExt cx="144" cy="543"/>
          </a:xfrm>
        </p:grpSpPr>
        <p:sp>
          <p:nvSpPr>
            <p:cNvPr id="164" name="Line 381">
              <a:extLst>
                <a:ext uri="{FF2B5EF4-FFF2-40B4-BE49-F238E27FC236}">
                  <a16:creationId xmlns:a16="http://schemas.microsoft.com/office/drawing/2014/main" id="{21D7ECA2-E14F-408D-B07A-19E259C7A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382">
              <a:extLst>
                <a:ext uri="{FF2B5EF4-FFF2-40B4-BE49-F238E27FC236}">
                  <a16:creationId xmlns:a16="http://schemas.microsoft.com/office/drawing/2014/main" id="{EC992D60-5D8E-465A-8BDF-727D80979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6" name="Group 383">
              <a:extLst>
                <a:ext uri="{FF2B5EF4-FFF2-40B4-BE49-F238E27FC236}">
                  <a16:creationId xmlns:a16="http://schemas.microsoft.com/office/drawing/2014/main" id="{5B6B82EF-7038-45F7-997A-1EDD84FE9E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67" name="Freeform 384">
                <a:extLst>
                  <a:ext uri="{FF2B5EF4-FFF2-40B4-BE49-F238E27FC236}">
                    <a16:creationId xmlns:a16="http://schemas.microsoft.com/office/drawing/2014/main" id="{FF747DFF-16D9-46BC-AACC-5E3AF4BE51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385">
                <a:extLst>
                  <a:ext uri="{FF2B5EF4-FFF2-40B4-BE49-F238E27FC236}">
                    <a16:creationId xmlns:a16="http://schemas.microsoft.com/office/drawing/2014/main" id="{42426D19-D808-46D6-9764-4BC268196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386">
                <a:extLst>
                  <a:ext uri="{FF2B5EF4-FFF2-40B4-BE49-F238E27FC236}">
                    <a16:creationId xmlns:a16="http://schemas.microsoft.com/office/drawing/2014/main" id="{204B75D8-D269-451F-BBD7-2D8519110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1" name="Freeform 55"/>
          <p:cNvSpPr>
            <a:spLocks/>
          </p:cNvSpPr>
          <p:nvPr/>
        </p:nvSpPr>
        <p:spPr bwMode="auto">
          <a:xfrm>
            <a:off x="2319743" y="4410665"/>
            <a:ext cx="986031" cy="1399424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AC2B36-44AA-485C-967E-972D381FB959}"/>
              </a:ext>
            </a:extLst>
          </p:cNvPr>
          <p:cNvSpPr txBox="1"/>
          <p:nvPr/>
        </p:nvSpPr>
        <p:spPr>
          <a:xfrm rot="18851972">
            <a:off x="3123699" y="7002520"/>
            <a:ext cx="527068" cy="369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X</a:t>
            </a:r>
          </a:p>
        </p:txBody>
      </p:sp>
      <p:grpSp>
        <p:nvGrpSpPr>
          <p:cNvPr id="177" name="Group 44">
            <a:extLst>
              <a:ext uri="{FF2B5EF4-FFF2-40B4-BE49-F238E27FC236}">
                <a16:creationId xmlns:a16="http://schemas.microsoft.com/office/drawing/2014/main" id="{DF0D74B6-90DB-4B1A-8902-AF2B0C703DE5}"/>
              </a:ext>
            </a:extLst>
          </p:cNvPr>
          <p:cNvGrpSpPr>
            <a:grpSpLocks/>
          </p:cNvGrpSpPr>
          <p:nvPr/>
        </p:nvGrpSpPr>
        <p:grpSpPr bwMode="auto">
          <a:xfrm>
            <a:off x="6775405" y="4219950"/>
            <a:ext cx="287338" cy="787400"/>
            <a:chOff x="1756" y="2113"/>
            <a:chExt cx="181" cy="499"/>
          </a:xfrm>
        </p:grpSpPr>
        <p:sp>
          <p:nvSpPr>
            <p:cNvPr id="178" name="Line 45">
              <a:extLst>
                <a:ext uri="{FF2B5EF4-FFF2-40B4-BE49-F238E27FC236}">
                  <a16:creationId xmlns:a16="http://schemas.microsoft.com/office/drawing/2014/main" id="{CB16E8BC-4BCF-48FF-A03D-B028A1BCE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46">
              <a:extLst>
                <a:ext uri="{FF2B5EF4-FFF2-40B4-BE49-F238E27FC236}">
                  <a16:creationId xmlns:a16="http://schemas.microsoft.com/office/drawing/2014/main" id="{A5F1A0A1-AFD6-47C5-B373-7AAD6F146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0" name="Group 47">
              <a:extLst>
                <a:ext uri="{FF2B5EF4-FFF2-40B4-BE49-F238E27FC236}">
                  <a16:creationId xmlns:a16="http://schemas.microsoft.com/office/drawing/2014/main" id="{C2D38652-B835-4D5A-9C19-17BBB87171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81" name="Freeform 48">
                <a:extLst>
                  <a:ext uri="{FF2B5EF4-FFF2-40B4-BE49-F238E27FC236}">
                    <a16:creationId xmlns:a16="http://schemas.microsoft.com/office/drawing/2014/main" id="{1222D375-21BB-4E42-8A92-80773C2C4A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49">
                <a:extLst>
                  <a:ext uri="{FF2B5EF4-FFF2-40B4-BE49-F238E27FC236}">
                    <a16:creationId xmlns:a16="http://schemas.microsoft.com/office/drawing/2014/main" id="{323FC0E9-9A45-48FF-A54B-108EA1443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50">
                <a:extLst>
                  <a:ext uri="{FF2B5EF4-FFF2-40B4-BE49-F238E27FC236}">
                    <a16:creationId xmlns:a16="http://schemas.microsoft.com/office/drawing/2014/main" id="{45958DE5-251D-49AF-BB1D-E7951F7054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1" name="Group 44">
            <a:extLst>
              <a:ext uri="{FF2B5EF4-FFF2-40B4-BE49-F238E27FC236}">
                <a16:creationId xmlns:a16="http://schemas.microsoft.com/office/drawing/2014/main" id="{C3D88890-9BF6-4858-A03A-1D4F8719CC51}"/>
              </a:ext>
            </a:extLst>
          </p:cNvPr>
          <p:cNvGrpSpPr>
            <a:grpSpLocks/>
          </p:cNvGrpSpPr>
          <p:nvPr/>
        </p:nvGrpSpPr>
        <p:grpSpPr bwMode="auto">
          <a:xfrm>
            <a:off x="5725916" y="4228840"/>
            <a:ext cx="287338" cy="787400"/>
            <a:chOff x="1756" y="2113"/>
            <a:chExt cx="181" cy="499"/>
          </a:xfrm>
        </p:grpSpPr>
        <p:sp>
          <p:nvSpPr>
            <p:cNvPr id="192" name="Line 45">
              <a:extLst>
                <a:ext uri="{FF2B5EF4-FFF2-40B4-BE49-F238E27FC236}">
                  <a16:creationId xmlns:a16="http://schemas.microsoft.com/office/drawing/2014/main" id="{D533C198-9243-4E41-8771-3814C653A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46">
              <a:extLst>
                <a:ext uri="{FF2B5EF4-FFF2-40B4-BE49-F238E27FC236}">
                  <a16:creationId xmlns:a16="http://schemas.microsoft.com/office/drawing/2014/main" id="{B978AD7B-644F-43D1-88A5-C31BD8852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" name="Group 47">
              <a:extLst>
                <a:ext uri="{FF2B5EF4-FFF2-40B4-BE49-F238E27FC236}">
                  <a16:creationId xmlns:a16="http://schemas.microsoft.com/office/drawing/2014/main" id="{2BF925B7-3E73-4574-9735-2A333E300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95" name="Freeform 48">
                <a:extLst>
                  <a:ext uri="{FF2B5EF4-FFF2-40B4-BE49-F238E27FC236}">
                    <a16:creationId xmlns:a16="http://schemas.microsoft.com/office/drawing/2014/main" id="{330F9280-7E81-40D5-A94D-EB5DC6601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49">
                <a:extLst>
                  <a:ext uri="{FF2B5EF4-FFF2-40B4-BE49-F238E27FC236}">
                    <a16:creationId xmlns:a16="http://schemas.microsoft.com/office/drawing/2014/main" id="{0800D224-6798-40EC-B4AB-233B00703B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50">
                <a:extLst>
                  <a:ext uri="{FF2B5EF4-FFF2-40B4-BE49-F238E27FC236}">
                    <a16:creationId xmlns:a16="http://schemas.microsoft.com/office/drawing/2014/main" id="{8CFD4623-6229-4D4C-8FEA-B2FE1599D9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8" name="Group 44">
            <a:extLst>
              <a:ext uri="{FF2B5EF4-FFF2-40B4-BE49-F238E27FC236}">
                <a16:creationId xmlns:a16="http://schemas.microsoft.com/office/drawing/2014/main" id="{490F8F70-36B3-40FA-BD1B-8EACF2DA5A55}"/>
              </a:ext>
            </a:extLst>
          </p:cNvPr>
          <p:cNvGrpSpPr>
            <a:grpSpLocks/>
          </p:cNvGrpSpPr>
          <p:nvPr/>
        </p:nvGrpSpPr>
        <p:grpSpPr bwMode="auto">
          <a:xfrm>
            <a:off x="1185844" y="4619287"/>
            <a:ext cx="287338" cy="787400"/>
            <a:chOff x="1756" y="2113"/>
            <a:chExt cx="181" cy="499"/>
          </a:xfrm>
        </p:grpSpPr>
        <p:sp>
          <p:nvSpPr>
            <p:cNvPr id="199" name="Line 45">
              <a:extLst>
                <a:ext uri="{FF2B5EF4-FFF2-40B4-BE49-F238E27FC236}">
                  <a16:creationId xmlns:a16="http://schemas.microsoft.com/office/drawing/2014/main" id="{CB24F879-4907-4442-82C3-2112F2745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46">
              <a:extLst>
                <a:ext uri="{FF2B5EF4-FFF2-40B4-BE49-F238E27FC236}">
                  <a16:creationId xmlns:a16="http://schemas.microsoft.com/office/drawing/2014/main" id="{BE386F19-1381-46AE-AA5B-6B6A08651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1" name="Group 47">
              <a:extLst>
                <a:ext uri="{FF2B5EF4-FFF2-40B4-BE49-F238E27FC236}">
                  <a16:creationId xmlns:a16="http://schemas.microsoft.com/office/drawing/2014/main" id="{D88A00F8-B6EA-4D2D-A510-12BA40C4E8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02" name="Freeform 48">
                <a:extLst>
                  <a:ext uri="{FF2B5EF4-FFF2-40B4-BE49-F238E27FC236}">
                    <a16:creationId xmlns:a16="http://schemas.microsoft.com/office/drawing/2014/main" id="{E3C8C67F-2758-4091-8295-5F197AEF3A2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3" name="Freeform 49">
                <a:extLst>
                  <a:ext uri="{FF2B5EF4-FFF2-40B4-BE49-F238E27FC236}">
                    <a16:creationId xmlns:a16="http://schemas.microsoft.com/office/drawing/2014/main" id="{CD2A4938-2E46-478C-9890-FF02DDEAE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14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4" name="Freeform 50">
                <a:extLst>
                  <a:ext uri="{FF2B5EF4-FFF2-40B4-BE49-F238E27FC236}">
                    <a16:creationId xmlns:a16="http://schemas.microsoft.com/office/drawing/2014/main" id="{2B3F9F20-ED66-4463-A9C8-45EDC64E957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66" y="2113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217" name="Group 380">
            <a:extLst>
              <a:ext uri="{FF2B5EF4-FFF2-40B4-BE49-F238E27FC236}">
                <a16:creationId xmlns:a16="http://schemas.microsoft.com/office/drawing/2014/main" id="{8D98A9A9-5711-4FA3-BE19-594BEB6EC992}"/>
              </a:ext>
            </a:extLst>
          </p:cNvPr>
          <p:cNvGrpSpPr>
            <a:grpSpLocks/>
          </p:cNvGrpSpPr>
          <p:nvPr/>
        </p:nvGrpSpPr>
        <p:grpSpPr bwMode="auto">
          <a:xfrm>
            <a:off x="1999056" y="4439922"/>
            <a:ext cx="228600" cy="862013"/>
            <a:chOff x="1680" y="768"/>
            <a:chExt cx="144" cy="543"/>
          </a:xfrm>
        </p:grpSpPr>
        <p:sp>
          <p:nvSpPr>
            <p:cNvPr id="218" name="Line 381">
              <a:extLst>
                <a:ext uri="{FF2B5EF4-FFF2-40B4-BE49-F238E27FC236}">
                  <a16:creationId xmlns:a16="http://schemas.microsoft.com/office/drawing/2014/main" id="{1214B8D0-4871-4417-B306-8FAB0AC13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382">
              <a:extLst>
                <a:ext uri="{FF2B5EF4-FFF2-40B4-BE49-F238E27FC236}">
                  <a16:creationId xmlns:a16="http://schemas.microsoft.com/office/drawing/2014/main" id="{B0F55923-28A2-4264-8B22-AAB00603D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0" name="Group 383">
              <a:extLst>
                <a:ext uri="{FF2B5EF4-FFF2-40B4-BE49-F238E27FC236}">
                  <a16:creationId xmlns:a16="http://schemas.microsoft.com/office/drawing/2014/main" id="{BF98C401-C439-4AF5-BFD0-2D5BCA9968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21" name="Freeform 384">
                <a:extLst>
                  <a:ext uri="{FF2B5EF4-FFF2-40B4-BE49-F238E27FC236}">
                    <a16:creationId xmlns:a16="http://schemas.microsoft.com/office/drawing/2014/main" id="{299A13F4-7CA3-41BA-B19B-06D0EDEAD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385">
                <a:extLst>
                  <a:ext uri="{FF2B5EF4-FFF2-40B4-BE49-F238E27FC236}">
                    <a16:creationId xmlns:a16="http://schemas.microsoft.com/office/drawing/2014/main" id="{19BD549D-61A0-41E7-87EC-A8CC4D150E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386">
                <a:extLst>
                  <a:ext uri="{FF2B5EF4-FFF2-40B4-BE49-F238E27FC236}">
                    <a16:creationId xmlns:a16="http://schemas.microsoft.com/office/drawing/2014/main" id="{D8EE4E2C-ACD0-4318-8A72-669BDED12C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4" name="Group 387">
            <a:extLst>
              <a:ext uri="{FF2B5EF4-FFF2-40B4-BE49-F238E27FC236}">
                <a16:creationId xmlns:a16="http://schemas.microsoft.com/office/drawing/2014/main" id="{26AA3DD9-D92D-45A6-9D84-E025572F63B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005335" y="4255762"/>
            <a:ext cx="228600" cy="862013"/>
            <a:chOff x="1680" y="768"/>
            <a:chExt cx="144" cy="543"/>
          </a:xfrm>
        </p:grpSpPr>
        <p:sp>
          <p:nvSpPr>
            <p:cNvPr id="225" name="Line 388">
              <a:extLst>
                <a:ext uri="{FF2B5EF4-FFF2-40B4-BE49-F238E27FC236}">
                  <a16:creationId xmlns:a16="http://schemas.microsoft.com/office/drawing/2014/main" id="{5C772B77-E6D0-4DB9-B458-FA32D3D12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Line 389">
              <a:extLst>
                <a:ext uri="{FF2B5EF4-FFF2-40B4-BE49-F238E27FC236}">
                  <a16:creationId xmlns:a16="http://schemas.microsoft.com/office/drawing/2014/main" id="{8A552549-1AA9-4E92-AB52-1B2520F40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7" name="Group 390">
              <a:extLst>
                <a:ext uri="{FF2B5EF4-FFF2-40B4-BE49-F238E27FC236}">
                  <a16:creationId xmlns:a16="http://schemas.microsoft.com/office/drawing/2014/main" id="{D3727BB1-9374-498B-AA15-E61F4941DD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28" name="Freeform 391">
                <a:extLst>
                  <a:ext uri="{FF2B5EF4-FFF2-40B4-BE49-F238E27FC236}">
                    <a16:creationId xmlns:a16="http://schemas.microsoft.com/office/drawing/2014/main" id="{A9DABE39-2BBB-4C0A-A762-DA016A3E5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Freeform 392">
                <a:extLst>
                  <a:ext uri="{FF2B5EF4-FFF2-40B4-BE49-F238E27FC236}">
                    <a16:creationId xmlns:a16="http://schemas.microsoft.com/office/drawing/2014/main" id="{833C6DA9-13E1-4E38-99D1-1982765711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393">
                <a:extLst>
                  <a:ext uri="{FF2B5EF4-FFF2-40B4-BE49-F238E27FC236}">
                    <a16:creationId xmlns:a16="http://schemas.microsoft.com/office/drawing/2014/main" id="{E58484A0-A448-4B2F-B2E0-18757180A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82BE80F3-F2E9-4FF5-B632-F865A49FD3C3}"/>
              </a:ext>
            </a:extLst>
          </p:cNvPr>
          <p:cNvSpPr txBox="1"/>
          <p:nvPr/>
        </p:nvSpPr>
        <p:spPr>
          <a:xfrm rot="2762070">
            <a:off x="3887314" y="7013560"/>
            <a:ext cx="527068" cy="369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X</a:t>
            </a:r>
          </a:p>
        </p:txBody>
      </p:sp>
      <p:grpSp>
        <p:nvGrpSpPr>
          <p:cNvPr id="244" name="Group 44">
            <a:extLst>
              <a:ext uri="{FF2B5EF4-FFF2-40B4-BE49-F238E27FC236}">
                <a16:creationId xmlns:a16="http://schemas.microsoft.com/office/drawing/2014/main" id="{129A4346-59DA-4F39-819C-4AF0C41EB8FF}"/>
              </a:ext>
            </a:extLst>
          </p:cNvPr>
          <p:cNvGrpSpPr>
            <a:grpSpLocks/>
          </p:cNvGrpSpPr>
          <p:nvPr/>
        </p:nvGrpSpPr>
        <p:grpSpPr bwMode="auto">
          <a:xfrm>
            <a:off x="3528809" y="3527092"/>
            <a:ext cx="287338" cy="787400"/>
            <a:chOff x="1756" y="2113"/>
            <a:chExt cx="181" cy="499"/>
          </a:xfrm>
        </p:grpSpPr>
        <p:sp>
          <p:nvSpPr>
            <p:cNvPr id="245" name="Line 45">
              <a:extLst>
                <a:ext uri="{FF2B5EF4-FFF2-40B4-BE49-F238E27FC236}">
                  <a16:creationId xmlns:a16="http://schemas.microsoft.com/office/drawing/2014/main" id="{0E1FC7DE-B6A7-4780-8ACD-370DDEB2A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46">
              <a:extLst>
                <a:ext uri="{FF2B5EF4-FFF2-40B4-BE49-F238E27FC236}">
                  <a16:creationId xmlns:a16="http://schemas.microsoft.com/office/drawing/2014/main" id="{28867CE3-8C8A-41A8-8480-40E73BBE1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7" name="Group 47">
              <a:extLst>
                <a:ext uri="{FF2B5EF4-FFF2-40B4-BE49-F238E27FC236}">
                  <a16:creationId xmlns:a16="http://schemas.microsoft.com/office/drawing/2014/main" id="{8FA30E63-871B-4868-953D-0B6714A041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48" name="Freeform 48">
                <a:extLst>
                  <a:ext uri="{FF2B5EF4-FFF2-40B4-BE49-F238E27FC236}">
                    <a16:creationId xmlns:a16="http://schemas.microsoft.com/office/drawing/2014/main" id="{F23A047F-1FDC-4411-8C28-C181D841F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49">
                <a:extLst>
                  <a:ext uri="{FF2B5EF4-FFF2-40B4-BE49-F238E27FC236}">
                    <a16:creationId xmlns:a16="http://schemas.microsoft.com/office/drawing/2014/main" id="{B1FBA91B-A91E-40F2-9082-E14FF3BE2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50">
                <a:extLst>
                  <a:ext uri="{FF2B5EF4-FFF2-40B4-BE49-F238E27FC236}">
                    <a16:creationId xmlns:a16="http://schemas.microsoft.com/office/drawing/2014/main" id="{48AB5B6B-1EEE-47AB-B033-819954F6F2B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A13E9945-8AE6-4948-8425-FB213DDF1CF6}"/>
              </a:ext>
            </a:extLst>
          </p:cNvPr>
          <p:cNvGrpSpPr/>
          <p:nvPr/>
        </p:nvGrpSpPr>
        <p:grpSpPr>
          <a:xfrm>
            <a:off x="3536873" y="3767858"/>
            <a:ext cx="290513" cy="601782"/>
            <a:chOff x="850732" y="4148344"/>
            <a:chExt cx="290513" cy="601782"/>
          </a:xfrm>
        </p:grpSpPr>
        <p:grpSp>
          <p:nvGrpSpPr>
            <p:cNvPr id="252" name="Group 29">
              <a:extLst>
                <a:ext uri="{FF2B5EF4-FFF2-40B4-BE49-F238E27FC236}">
                  <a16:creationId xmlns:a16="http://schemas.microsoft.com/office/drawing/2014/main" id="{25C8536E-8F0B-4754-8A50-E12C5700B6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0286" y="4348488"/>
              <a:ext cx="263525" cy="401638"/>
              <a:chOff x="535" y="485"/>
              <a:chExt cx="166" cy="253"/>
            </a:xfrm>
          </p:grpSpPr>
          <p:sp>
            <p:nvSpPr>
              <p:cNvPr id="254" name="Line 30">
                <a:extLst>
                  <a:ext uri="{FF2B5EF4-FFF2-40B4-BE49-F238E27FC236}">
                    <a16:creationId xmlns:a16="http://schemas.microsoft.com/office/drawing/2014/main" id="{6ECB426F-6424-43D7-ABC7-72305A434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31">
                <a:extLst>
                  <a:ext uri="{FF2B5EF4-FFF2-40B4-BE49-F238E27FC236}">
                    <a16:creationId xmlns:a16="http://schemas.microsoft.com/office/drawing/2014/main" id="{6C3E2BE0-A24D-4F3E-8799-A97C8D6F3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3" name="Freeform 36">
              <a:extLst>
                <a:ext uri="{FF2B5EF4-FFF2-40B4-BE49-F238E27FC236}">
                  <a16:creationId xmlns:a16="http://schemas.microsoft.com/office/drawing/2014/main" id="{005D6660-47D5-423F-AF8E-43D3A2DBA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732" y="4148344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84" name="Group 44">
            <a:extLst>
              <a:ext uri="{FF2B5EF4-FFF2-40B4-BE49-F238E27FC236}">
                <a16:creationId xmlns:a16="http://schemas.microsoft.com/office/drawing/2014/main" id="{97DFD6F3-A8B9-4FD5-8126-5856FDBE43C1}"/>
              </a:ext>
            </a:extLst>
          </p:cNvPr>
          <p:cNvGrpSpPr>
            <a:grpSpLocks/>
          </p:cNvGrpSpPr>
          <p:nvPr/>
        </p:nvGrpSpPr>
        <p:grpSpPr bwMode="auto">
          <a:xfrm>
            <a:off x="6427031" y="4183350"/>
            <a:ext cx="300038" cy="787400"/>
            <a:chOff x="1756" y="2113"/>
            <a:chExt cx="189" cy="499"/>
          </a:xfrm>
        </p:grpSpPr>
        <p:sp>
          <p:nvSpPr>
            <p:cNvPr id="185" name="Line 45">
              <a:extLst>
                <a:ext uri="{FF2B5EF4-FFF2-40B4-BE49-F238E27FC236}">
                  <a16:creationId xmlns:a16="http://schemas.microsoft.com/office/drawing/2014/main" id="{95EA04A4-60AC-4C13-9C36-CC2C7A5DD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46">
              <a:extLst>
                <a:ext uri="{FF2B5EF4-FFF2-40B4-BE49-F238E27FC236}">
                  <a16:creationId xmlns:a16="http://schemas.microsoft.com/office/drawing/2014/main" id="{72D18CA9-F772-461D-A79C-2856975CE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7" name="Group 47">
              <a:extLst>
                <a:ext uri="{FF2B5EF4-FFF2-40B4-BE49-F238E27FC236}">
                  <a16:creationId xmlns:a16="http://schemas.microsoft.com/office/drawing/2014/main" id="{2258C67D-31BC-42E1-ACD3-FF9D430137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9" cy="333"/>
              <a:chOff x="1756" y="2113"/>
              <a:chExt cx="189" cy="333"/>
            </a:xfrm>
          </p:grpSpPr>
          <p:sp>
            <p:nvSpPr>
              <p:cNvPr id="188" name="Freeform 48">
                <a:extLst>
                  <a:ext uri="{FF2B5EF4-FFF2-40B4-BE49-F238E27FC236}">
                    <a16:creationId xmlns:a16="http://schemas.microsoft.com/office/drawing/2014/main" id="{E98F8A08-A115-4206-8302-3B0D69A5ED2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" name="Freeform 49">
                <a:extLst>
                  <a:ext uri="{FF2B5EF4-FFF2-40B4-BE49-F238E27FC236}">
                    <a16:creationId xmlns:a16="http://schemas.microsoft.com/office/drawing/2014/main" id="{4AC1666A-D36D-4487-A89F-8E7DB236FC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9" y="2115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0" name="Freeform 50">
                <a:extLst>
                  <a:ext uri="{FF2B5EF4-FFF2-40B4-BE49-F238E27FC236}">
                    <a16:creationId xmlns:a16="http://schemas.microsoft.com/office/drawing/2014/main" id="{BF9313C9-2820-4F2F-8979-5194E492C52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67" y="212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aphicFrame>
        <p:nvGraphicFramePr>
          <p:cNvPr id="207" name="Group 29">
            <a:extLst>
              <a:ext uri="{FF2B5EF4-FFF2-40B4-BE49-F238E27FC236}">
                <a16:creationId xmlns:a16="http://schemas.microsoft.com/office/drawing/2014/main" id="{B99A3750-FD54-41E2-BFAA-F7301A71B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894374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6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Black Tie Gathering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Dave McClure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either set of marks, hands relaxed at sides, facing uprange.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heels touching marks, facing anywhere downrange. 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metric, 2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8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E7C96C4D-44D8-45E5-B788-937B21862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6441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D988BFA2-4361-4FCD-86A3-0A8EE58F3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0729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93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1895</TotalTime>
  <Words>108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Carlson</dc:creator>
  <cp:lastModifiedBy>Matt Carlson</cp:lastModifiedBy>
  <cp:revision>28</cp:revision>
  <cp:lastPrinted>2016-03-27T16:17:19Z</cp:lastPrinted>
  <dcterms:created xsi:type="dcterms:W3CDTF">2015-11-17T06:09:21Z</dcterms:created>
  <dcterms:modified xsi:type="dcterms:W3CDTF">2019-04-28T07:19:40Z</dcterms:modified>
</cp:coreProperties>
</file>