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7975E33-5826-4100-AB2B-63ED06FB1918}"/>
    <pc:docChg chg="custSel delSld modSld">
      <pc:chgData name="Matt Carlson" userId="0e792f37f00095d9" providerId="LiveId" clId="{17975E33-5826-4100-AB2B-63ED06FB1918}" dt="2018-10-27T06:33:25.849" v="109" actId="113"/>
      <pc:docMkLst>
        <pc:docMk/>
      </pc:docMkLst>
      <pc:sldChg chg="addSp delSp modSp">
        <pc:chgData name="Matt Carlson" userId="0e792f37f00095d9" providerId="LiveId" clId="{17975E33-5826-4100-AB2B-63ED06FB1918}" dt="2018-10-27T06:33:25.849" v="109" actId="113"/>
        <pc:sldMkLst>
          <pc:docMk/>
          <pc:sldMk cId="0" sldId="274"/>
        </pc:sldMkLst>
        <pc:spChg chg="add mod">
          <ac:chgData name="Matt Carlson" userId="0e792f37f00095d9" providerId="LiveId" clId="{17975E33-5826-4100-AB2B-63ED06FB1918}" dt="2018-10-27T06:32:49.912" v="53" actId="1076"/>
          <ac:spMkLst>
            <pc:docMk/>
            <pc:sldMk cId="0" sldId="274"/>
            <ac:spMk id="2" creationId="{0659FEAC-F17D-4DF2-9024-8AF5F90A3D5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8" creationId="{130333E8-2010-45D9-88F8-3DAD6D5574D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22" creationId="{3E155BA8-3475-44E4-96F8-64FC3FAE159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23" creationId="{4B21EBDD-1934-45F6-94C6-5A3A71B504F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24" creationId="{8FE60092-9745-485C-AFD0-C89C110D7DE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25" creationId="{D257A482-8A1A-4A2E-87C6-7D97339DCB0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0" creationId="{846F954E-F602-4CA4-B119-EDB316CF2838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1" creationId="{D7B62293-9AF8-4B6D-83C2-95546D7F42E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2" creationId="{D0833E24-17E1-4D01-89F2-12EA1DFAAFD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3" creationId="{25F2E44D-DBDD-44C4-8840-467749061C6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4" creationId="{A4D0322A-4244-4C23-9624-A0FAD7EB711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5" creationId="{4D20111C-D381-4265-827E-2E22A77067D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7" creationId="{23479743-D6AC-42AD-877F-012767FD0518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8" creationId="{35162FF7-EAE1-4E43-B67A-988BA322A35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39" creationId="{F14D21B0-9411-4809-B293-0FCAB741811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40" creationId="{1BDFF330-2A7A-4F13-996E-77D524B778B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41" creationId="{A30CA40A-AD9B-4934-9657-85185EBADF81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42" creationId="{36C01042-D783-4784-A715-113B4FC4096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1" creationId="{E3011B55-8EFE-4165-9461-281EFD4CF328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2" creationId="{C02655BA-4C96-4231-88D6-2FA2654990C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4" creationId="{7EF01903-D8B9-4D35-8464-E2D475A0377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5" creationId="{548A2318-7A7B-4C5C-8510-946BC88173B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6" creationId="{C13039BE-0CFB-4AB7-B882-61FF5AB5A33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7" creationId="{42A09ACA-2EFE-470D-B664-120733BDF20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8" creationId="{C1EED212-AFCB-4574-ABA1-DFF3EC6E4E8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59" creationId="{6B55ECF0-44B3-4CF7-B64C-E552698D347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0" creationId="{B8C15587-0146-4A36-A48F-427CE3C7C5B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1" creationId="{FECAF35A-7144-4FF7-845C-B0FEEFBF25C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4" creationId="{541A1BB0-38F7-4524-A1A6-5FB75E07CD3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5" creationId="{54532730-BE0F-4A4E-9630-1F03803A9F5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6" creationId="{2CF76E64-43B0-4620-B0DE-71514D65BA7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7" creationId="{9672B17D-5022-4F10-A71E-58C34D84C4C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8" creationId="{F7782BA1-55DD-4700-B4B5-9CB7EC3D791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69" creationId="{2CE03F1D-87C3-48A9-A216-BF069CEFA09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0" creationId="{8AF420FE-8DFF-4E97-AFEB-3CD5DA4A7D11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1" creationId="{5BDD8C24-D6D0-485B-AE90-A23D0B4F6A2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2" creationId="{FC4355C8-33B9-4275-A41F-9CBBF98EE60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3" creationId="{23046D92-7EB4-4E79-831B-5B33658F43A9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4" creationId="{F81FE02F-AD1E-4153-B5E3-6D2D260D569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6" creationId="{7964C92F-FBBB-4136-9A1E-88A4464E076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79" creationId="{56CE3705-18E6-489A-A0B5-62A35238153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1" creationId="{F03F940F-5175-4F06-86E5-B06749C1FFD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2" creationId="{D55E394C-F58E-4636-9B76-0025DF9AD5D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3" creationId="{28583D9F-E361-412C-BDC4-70965E9DF06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4" creationId="{2A4FC1EF-DC70-4C55-9632-9FCA60889CA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5" creationId="{3AE9D444-9A9E-4C10-A926-32F8DB06AED1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6" creationId="{593BAA21-19A4-479B-A386-1FC904885A7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7" creationId="{E6FC0BC6-4997-4271-809A-C7F9260EB57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8" creationId="{2EABD0CA-A91B-4B09-8F64-F1A85F4595E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89" creationId="{B3924C5A-EBBB-4DAB-8645-F631002956D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91" creationId="{732428FC-564A-49E0-8410-121AE50F3D2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97" creationId="{A080480D-8BF1-4945-A3A4-61B27E58C66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98" creationId="{4EE3ADDB-1CEF-424E-8A82-0E4EFEA0118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99" creationId="{6903E484-C22F-423E-AD14-C63EB3F25A7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1" creationId="{62F3456E-6F9A-4CFE-9F65-B9E781D2011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2" creationId="{9443FA0A-3C75-4866-A998-FB45CB5F6BFF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3" creationId="{1E5B55F7-64EA-4DDE-B4DD-418BC70ABC1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4" creationId="{B2BF7357-B022-4C2B-BAB8-33445D88479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6" creationId="{6CD6B8F0-8C1A-4B1B-8A25-FDBC897B3E8F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7" creationId="{2C09E163-B714-4CE1-9295-1CF081F0BDAF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8" creationId="{7CE1D647-C720-44F1-B39E-D83A472CA48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09" creationId="{863D673E-1D39-4B1C-A48D-55065DE25BE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11" creationId="{F1887DBA-E9FA-4DCB-8B31-0DEE6EFE10DF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13" creationId="{DDC4638E-89D2-4B1D-BB78-328F318201B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16" creationId="{5E616151-4E25-4DE2-8049-535CB224F89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18" creationId="{343D1CAD-6936-401C-8F68-66E5DEB22FF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19" creationId="{BCE339B7-353D-43C3-A244-AC70F7AA067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0" creationId="{705C0A50-9C49-4267-A72C-66E24C19944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1" creationId="{5DE15375-0783-465D-9B68-0938DF2E89C9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2" creationId="{A61C633E-8BCC-4AA5-ACEF-115C75980B6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3" creationId="{8DF34DC5-5253-429C-96DE-894DBE86903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4" creationId="{112E7784-B23A-4812-9721-67D1A4DA796A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5" creationId="{679EE277-8F4E-4689-9A44-3240BD2569A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6" creationId="{5888BF47-BD70-4681-A335-06B152BD0AF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28" creationId="{E01DDD94-C1A3-407E-A60D-3114FF682239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1" creationId="{2A5A4F4C-44D2-4E98-ADF2-850C37415797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2" creationId="{BABB3937-4E29-4660-98D7-7630B10DF54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3" creationId="{2A97DBAC-D210-4AFE-BEA0-9D0A591FC85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5" creationId="{689D17C6-E90E-4FA3-A48F-EBE56274E62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6" creationId="{FB08F544-071C-4E41-83C2-6551EEBE4792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7" creationId="{51DCBBFC-1E99-43FE-A825-1265AAABC18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38" creationId="{05340541-64D9-4841-B8D3-5903761ABB2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0" creationId="{F61C854F-927D-4F23-A8EE-DABA7A648729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1" creationId="{0347D7DD-F664-46A9-9E35-A389F768AB09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2" creationId="{ED09E609-7B13-410D-A2BF-9E870A5F756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3" creationId="{9CB36828-C4C2-4E70-BF9C-D257E0A595A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4" creationId="{991B9422-5D94-448B-BD62-A0B2862CEC2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7" creationId="{431767D2-4965-489E-88AB-32BFD2F92FA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8" creationId="{3D86DFD3-178D-4594-A0E1-34CE47B697D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49" creationId="{1EFB7D19-DE69-416E-89E5-5352ECE515B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0" creationId="{50B917E2-A697-45D2-A659-25C54D88FE3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1" creationId="{03C8EA06-ACFE-4A3E-AE3C-62C78CEC89B3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2" creationId="{0D2B69A9-E9D4-401F-8AE9-9A42D7A3B30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3" creationId="{D96ABD61-8DB9-40EA-8D39-4B538D98CE0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5" creationId="{E7A8833B-360F-49C8-8CEE-99DC8074242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6" creationId="{5B14725E-5E57-4CB4-A14B-54A4C0D1386C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7" creationId="{F9DB6D63-3FC2-49BD-AAC5-F8AFB613409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8" creationId="{D1BB4793-391E-40E3-A332-C4D00E953428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59" creationId="{518F4D82-6092-4078-B072-DD2BD030FE6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1" creationId="{6E7D8B69-7FDA-4E37-9797-81683B115E3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2" creationId="{E0BA969B-23A5-4E3B-8998-2025072A5B6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3" creationId="{DEED2A9E-5DAC-43D8-97BD-41A7B02EF0C1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4" creationId="{2F8D0E8D-55E2-4E2D-8514-8AE11E6AFC64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5" creationId="{7010CB6D-CF84-468A-8EA1-D4D0ACC4D500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6" creationId="{5FA1B96E-842F-42CB-AC86-875128AC8CCD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7" creationId="{CC385056-7D1B-4FD6-8A02-687A416C45CB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8" creationId="{E9DB772A-6E65-4E05-A119-2B1B94D7A825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69" creationId="{EFE1F414-30FB-4309-BE6D-D23DBFE717FE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70" creationId="{33D96D60-9648-4A33-94DA-AE748771A141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71" creationId="{6D5F9077-37C9-4248-8066-22D77164B356}"/>
          </ac:spMkLst>
        </pc:spChg>
        <pc:spChg chg="add">
          <ac:chgData name="Matt Carlson" userId="0e792f37f00095d9" providerId="LiveId" clId="{17975E33-5826-4100-AB2B-63ED06FB1918}" dt="2018-10-27T06:26:38.299" v="1"/>
          <ac:spMkLst>
            <pc:docMk/>
            <pc:sldMk cId="0" sldId="274"/>
            <ac:spMk id="172" creationId="{3A756BD5-B919-4F36-9E40-38DAFCD7DBDC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185" creationId="{D1A40956-ADDF-48EE-9E8E-343AD3254645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08" creationId="{872CB53C-412A-4917-B3D1-379D755BE5F4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09" creationId="{C6BD2523-E2F6-42CA-AA24-26C0C153781F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10" creationId="{956A33E8-AB4F-402D-B8F0-687BA2715D0F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11" creationId="{F3AD664F-9C13-4C47-8C21-832B190FBB25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2" creationId="{6B96FDB9-B29F-47CD-92E4-5E984C6FEFF8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3" creationId="{1CF9407C-0DD2-4449-AF55-813113F22417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4" creationId="{4E0BABE4-EC75-46B9-9D62-04DE2CCAEA11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5" creationId="{1011D69A-8B3C-4E2C-8D5E-1708F562B813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6" creationId="{2DD006D6-77FE-4846-BCF7-6D57F7B52F0B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87" creationId="{AB476E6B-404D-41A9-A735-54F5B930ACBD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2" creationId="{B7A205B4-7574-4555-AA2B-2CF57E90EF51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3" creationId="{146A30CF-0D57-49F4-A4D7-98EA8090F693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4" creationId="{2E682CEF-3AE1-4EFE-8C4A-DC4839A1A5C1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5" creationId="{1D089D88-74BE-4592-8586-2698F99D1534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6" creationId="{CCCEF35E-2547-4798-B73B-61E5459AE17E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297" creationId="{B67B4E6D-9192-453D-9137-10E755109541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320" creationId="{EC346602-A067-43B9-990F-B50655D04CBB}"/>
          </ac:spMkLst>
        </pc:spChg>
        <pc:spChg chg="add">
          <ac:chgData name="Matt Carlson" userId="0e792f37f00095d9" providerId="LiveId" clId="{17975E33-5826-4100-AB2B-63ED06FB1918}" dt="2018-10-27T06:27:21.905" v="3"/>
          <ac:spMkLst>
            <pc:docMk/>
            <pc:sldMk cId="0" sldId="274"/>
            <ac:spMk id="321" creationId="{ED1B68E9-A629-4885-9CFB-F64DBBA9FF81}"/>
          </ac:spMkLst>
        </pc:spChg>
        <pc:spChg chg="del">
          <ac:chgData name="Matt Carlson" userId="0e792f37f00095d9" providerId="LiveId" clId="{17975E33-5826-4100-AB2B-63ED06FB1918}" dt="2018-10-27T06:30:27.163" v="23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1" creationId="{5F86A917-E5A4-4EBB-A769-7CF14750EEE8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2" creationId="{92444448-79CE-4C30-A3E2-0AABEFE14AE7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7" creationId="{B376B1B8-2619-4D8B-A184-7FACFCF0D0B8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9" creationId="{FE444E74-FDA5-487F-8A2C-FACAA60DB344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0" creationId="{84004761-D9F6-42FC-AC29-8DD62FCD447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1" creationId="{94103303-1DD3-467E-BA66-8C90B0E1A1D9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6" creationId="{F0C7D617-CC53-4BFC-A7AD-4D8B83794151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7" creationId="{D500C216-68FE-4CCE-BCDD-613E92D399D7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8" creationId="{4C23DC4F-B9CC-4F95-9D14-BFF86813D6FD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29" creationId="{443B8CED-7921-412C-98F3-F4E0ABC112C1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36" creationId="{456DB89D-1700-4393-AD6F-14191AD1D00E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43" creationId="{BE0451C5-9323-40D9-9E88-C6B70E8D6DB2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44" creationId="{E7DA1957-C938-4ED4-89A2-C7F332357D79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50" creationId="{42800A65-5026-46B1-B9FC-511CFE2298E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53" creationId="{F519A342-6CD5-47A8-983C-45BC0C7D54A9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62" creationId="{9D7FA459-2E99-47D6-8B05-15634235502F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63" creationId="{51E8C266-4260-4704-858F-AD114B95FD1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75" creationId="{A66A9194-9F91-40C9-9220-D1DFAEFBFC14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77" creationId="{73C3347F-067B-415E-B4C0-2530327C9C15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78" creationId="{EC21B4F4-FF4A-4B39-A6C1-FFB46E318E60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80" creationId="{9BABE490-AA18-4D7C-9EC1-58B5FF635E06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90" creationId="{CAB1FB54-44DC-4770-B9C3-F1BA5F176B17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92" creationId="{227F5F36-E406-4077-BD9E-228EE56FADF8}"/>
          </ac:grpSpMkLst>
        </pc:grpChg>
        <pc:grpChg chg="del">
          <ac:chgData name="Matt Carlson" userId="0e792f37f00095d9" providerId="LiveId" clId="{17975E33-5826-4100-AB2B-63ED06FB1918}" dt="2018-10-27T06:30:27.163" v="23" actId="478"/>
          <ac:grpSpMkLst>
            <pc:docMk/>
            <pc:sldMk cId="0" sldId="274"/>
            <ac:grpSpMk id="93" creationId="{9FDCDDCA-1FF6-441B-9A85-881125CD7510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96" creationId="{0EAD133E-C65B-4D2F-8323-1CDCAF5F5333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00" creationId="{DCC42E9E-D126-496E-9687-B79C1077A585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05" creationId="{4A7EC709-1BE6-4394-850B-33D47BE5147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12" creationId="{7608DE5C-4BB5-4CAD-AEE1-55D0CF7A326A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14" creationId="{C4C8DACF-EAE1-4E98-B9CF-8DB4E2FDC95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15" creationId="{4231D6E6-136F-4DFC-8E99-9B4D9DEC647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17" creationId="{59E84B07-EACB-41BB-8596-8B2B63D1D4A3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27" creationId="{2AC8432A-D762-4F55-81C4-3780D0A60E54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29" creationId="{4DFA07A6-5C33-4002-877E-CF0681CF7FC2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30" creationId="{20062FC0-6BFF-4F6E-B225-D5D1DBE2773B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34" creationId="{8DCEEE7B-CCB6-44E2-A0BD-5A62536A3E6F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39" creationId="{66C275CF-CD9F-4365-A1D1-3F18F76C4A9F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45" creationId="{CF5B40C0-3341-4BD9-AE1D-699E9FEF3031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46" creationId="{F91E8CD5-871A-4B6F-8644-B834BDE51F1E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54" creationId="{CEC50793-9B46-4AB7-90DD-240D97EC91D3}"/>
          </ac:grpSpMkLst>
        </pc:grpChg>
        <pc:grpChg chg="add mod">
          <ac:chgData name="Matt Carlson" userId="0e792f37f00095d9" providerId="LiveId" clId="{17975E33-5826-4100-AB2B-63ED06FB1918}" dt="2018-10-27T06:27:16.850" v="2"/>
          <ac:grpSpMkLst>
            <pc:docMk/>
            <pc:sldMk cId="0" sldId="274"/>
            <ac:grpSpMk id="160" creationId="{A7408296-120E-4EDF-8B9F-58A53FD3966A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173" creationId="{D595FB1B-120B-43C9-9E56-261859FFAE8D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177" creationId="{734CA94B-9EF1-4A1F-891E-5EF4B5748C85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181" creationId="{6AFFEAEA-74FD-45BA-8656-B0471D264CE3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186" creationId="{2831ACA3-86A7-43C7-A275-688967EC136D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193" creationId="{3708553D-79DA-4388-86DA-CC0F96026673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00" creationId="{1C3451B4-EE12-4C32-94F5-64B131A957A1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12" creationId="{12634FF4-3209-44B6-A868-D47616B0F027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31" creationId="{90B5CFF7-D725-4ECC-B1C0-AEB3A753D058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47" creationId="{4B93A8CB-A698-4AA2-8A8A-B4852693BA71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66" creationId="{BE6DA92C-35E8-4B1A-9401-D6ACDCBB8BCC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88" creationId="{0F3626E5-A00E-44F9-BEC2-D88EE33110ED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298" creationId="{4B0CBDD0-98B5-4C0F-B287-CC5B8628C8DC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302" creationId="{CA4D94FC-7C9A-438C-B40A-160C17188F34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315" creationId="{D803039C-6BD1-44CE-BBFC-A36E24DCE30D}"/>
          </ac:grpSpMkLst>
        </pc:grpChg>
        <pc:grpChg chg="add">
          <ac:chgData name="Matt Carlson" userId="0e792f37f00095d9" providerId="LiveId" clId="{17975E33-5826-4100-AB2B-63ED06FB1918}" dt="2018-10-27T06:27:21.905" v="3"/>
          <ac:grpSpMkLst>
            <pc:docMk/>
            <pc:sldMk cId="0" sldId="274"/>
            <ac:grpSpMk id="322" creationId="{949CBE8C-1715-4B29-A52D-22165D898991}"/>
          </ac:grpSpMkLst>
        </pc:grpChg>
        <pc:graphicFrameChg chg="mod modGraphic">
          <ac:chgData name="Matt Carlson" userId="0e792f37f00095d9" providerId="LiveId" clId="{17975E33-5826-4100-AB2B-63ED06FB1918}" dt="2018-10-27T06:33:25.849" v="109" actId="113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17975E33-5826-4100-AB2B-63ED06FB1918}" dt="2018-10-27T06:26:38.299" v="1"/>
          <ac:cxnSpMkLst>
            <pc:docMk/>
            <pc:sldMk cId="0" sldId="274"/>
            <ac:cxnSpMk id="45" creationId="{1221A561-04F4-4822-8F5E-8DD6DCF436A7}"/>
          </ac:cxnSpMkLst>
        </pc:cxnChg>
        <pc:cxnChg chg="add">
          <ac:chgData name="Matt Carlson" userId="0e792f37f00095d9" providerId="LiveId" clId="{17975E33-5826-4100-AB2B-63ED06FB1918}" dt="2018-10-27T06:26:38.299" v="1"/>
          <ac:cxnSpMkLst>
            <pc:docMk/>
            <pc:sldMk cId="0" sldId="274"/>
            <ac:cxnSpMk id="46" creationId="{9565BAEA-C7F0-4B4C-9971-D82DB07611EE}"/>
          </ac:cxnSpMkLst>
        </pc:cxnChg>
        <pc:cxnChg chg="add">
          <ac:chgData name="Matt Carlson" userId="0e792f37f00095d9" providerId="LiveId" clId="{17975E33-5826-4100-AB2B-63ED06FB1918}" dt="2018-10-27T06:26:38.299" v="1"/>
          <ac:cxnSpMkLst>
            <pc:docMk/>
            <pc:sldMk cId="0" sldId="274"/>
            <ac:cxnSpMk id="47" creationId="{66351D08-D241-402F-8B07-0C64E453B94C}"/>
          </ac:cxnSpMkLst>
        </pc:cxnChg>
        <pc:cxnChg chg="add">
          <ac:chgData name="Matt Carlson" userId="0e792f37f00095d9" providerId="LiveId" clId="{17975E33-5826-4100-AB2B-63ED06FB1918}" dt="2018-10-27T06:26:38.299" v="1"/>
          <ac:cxnSpMkLst>
            <pc:docMk/>
            <pc:sldMk cId="0" sldId="274"/>
            <ac:cxnSpMk id="48" creationId="{4DB19F00-EFB2-4622-AC9A-E568B84B0233}"/>
          </ac:cxnSpMkLst>
        </pc:cxnChg>
        <pc:cxnChg chg="add">
          <ac:chgData name="Matt Carlson" userId="0e792f37f00095d9" providerId="LiveId" clId="{17975E33-5826-4100-AB2B-63ED06FB1918}" dt="2018-10-27T06:26:38.299" v="1"/>
          <ac:cxnSpMkLst>
            <pc:docMk/>
            <pc:sldMk cId="0" sldId="274"/>
            <ac:cxnSpMk id="49" creationId="{DBE87C8B-D630-45D2-A090-2FC8364F2303}"/>
          </ac:cxnSpMkLst>
        </pc:cxnChg>
        <pc:cxnChg chg="add">
          <ac:chgData name="Matt Carlson" userId="0e792f37f00095d9" providerId="LiveId" clId="{17975E33-5826-4100-AB2B-63ED06FB1918}" dt="2018-10-27T06:27:21.905" v="3"/>
          <ac:cxnSpMkLst>
            <pc:docMk/>
            <pc:sldMk cId="0" sldId="274"/>
            <ac:cxnSpMk id="310" creationId="{FEB43520-259F-4682-9DA3-B14C3D0105CD}"/>
          </ac:cxnSpMkLst>
        </pc:cxnChg>
        <pc:cxnChg chg="add">
          <ac:chgData name="Matt Carlson" userId="0e792f37f00095d9" providerId="LiveId" clId="{17975E33-5826-4100-AB2B-63ED06FB1918}" dt="2018-10-27T06:27:21.905" v="3"/>
          <ac:cxnSpMkLst>
            <pc:docMk/>
            <pc:sldMk cId="0" sldId="274"/>
            <ac:cxnSpMk id="311" creationId="{5B9E8D0B-1711-469D-83D5-B08B1575A17F}"/>
          </ac:cxnSpMkLst>
        </pc:cxnChg>
        <pc:cxnChg chg="add">
          <ac:chgData name="Matt Carlson" userId="0e792f37f00095d9" providerId="LiveId" clId="{17975E33-5826-4100-AB2B-63ED06FB1918}" dt="2018-10-27T06:27:21.905" v="3"/>
          <ac:cxnSpMkLst>
            <pc:docMk/>
            <pc:sldMk cId="0" sldId="274"/>
            <ac:cxnSpMk id="312" creationId="{0D048B2C-5650-49B3-9AE1-B537F044826C}"/>
          </ac:cxnSpMkLst>
        </pc:cxnChg>
        <pc:cxnChg chg="add">
          <ac:chgData name="Matt Carlson" userId="0e792f37f00095d9" providerId="LiveId" clId="{17975E33-5826-4100-AB2B-63ED06FB1918}" dt="2018-10-27T06:27:21.905" v="3"/>
          <ac:cxnSpMkLst>
            <pc:docMk/>
            <pc:sldMk cId="0" sldId="274"/>
            <ac:cxnSpMk id="313" creationId="{5062385C-14F9-4D81-BFFF-F660FA56032D}"/>
          </ac:cxnSpMkLst>
        </pc:cxnChg>
        <pc:cxnChg chg="add">
          <ac:chgData name="Matt Carlson" userId="0e792f37f00095d9" providerId="LiveId" clId="{17975E33-5826-4100-AB2B-63ED06FB1918}" dt="2018-10-27T06:27:21.905" v="3"/>
          <ac:cxnSpMkLst>
            <pc:docMk/>
            <pc:sldMk cId="0" sldId="274"/>
            <ac:cxnSpMk id="314" creationId="{012673AA-23D3-41EA-8887-155B41CCABDF}"/>
          </ac:cxnSpMkLst>
        </pc:cxnChg>
      </pc:sldChg>
      <pc:sldChg chg="del">
        <pc:chgData name="Matt Carlson" userId="0e792f37f00095d9" providerId="LiveId" clId="{17975E33-5826-4100-AB2B-63ED06FB1918}" dt="2018-10-27T06:31:08.478" v="28" actId="2696"/>
        <pc:sldMkLst>
          <pc:docMk/>
          <pc:sldMk cId="0" sldId="275"/>
        </pc:sldMkLst>
      </pc:sldChg>
      <pc:sldChg chg="del">
        <pc:chgData name="Matt Carlson" userId="0e792f37f00095d9" providerId="LiveId" clId="{17975E33-5826-4100-AB2B-63ED06FB1918}" dt="2018-10-27T06:31:08.447" v="27" actId="2696"/>
        <pc:sldMkLst>
          <pc:docMk/>
          <pc:sldMk cId="0" sldId="276"/>
        </pc:sldMkLst>
      </pc:sldChg>
      <pc:sldChg chg="del">
        <pc:chgData name="Matt Carlson" userId="0e792f37f00095d9" providerId="LiveId" clId="{17975E33-5826-4100-AB2B-63ED06FB1918}" dt="2018-10-27T06:31:03.737" v="25" actId="2696"/>
        <pc:sldMkLst>
          <pc:docMk/>
          <pc:sldMk cId="0" sldId="279"/>
        </pc:sldMkLst>
      </pc:sldChg>
      <pc:sldChg chg="del">
        <pc:chgData name="Matt Carlson" userId="0e792f37f00095d9" providerId="LiveId" clId="{17975E33-5826-4100-AB2B-63ED06FB1918}" dt="2018-10-27T06:31:08.405" v="26" actId="2696"/>
        <pc:sldMkLst>
          <pc:docMk/>
          <pc:sldMk cId="0" sldId="280"/>
        </pc:sldMkLst>
      </pc:sldChg>
      <pc:sldChg chg="del">
        <pc:chgData name="Matt Carlson" userId="0e792f37f00095d9" providerId="LiveId" clId="{17975E33-5826-4100-AB2B-63ED06FB1918}" dt="2018-10-27T06:31:03.667" v="24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ADC04171-2E60-415A-B144-AE71CCE79B99}"/>
    <pc:docChg chg="custSel modSld">
      <pc:chgData name="Matt Carlson" userId="0e792f37f00095d9" providerId="LiveId" clId="{ADC04171-2E60-415A-B144-AE71CCE79B99}" dt="2018-10-27T05:45:15.401" v="11"/>
      <pc:docMkLst>
        <pc:docMk/>
      </pc:docMkLst>
      <pc:sldChg chg="addSp delSp modSp">
        <pc:chgData name="Matt Carlson" userId="0e792f37f00095d9" providerId="LiveId" clId="{ADC04171-2E60-415A-B144-AE71CCE79B99}" dt="2018-10-27T05:45:15.401" v="11"/>
        <pc:sldMkLst>
          <pc:docMk/>
          <pc:sldMk cId="0" sldId="274"/>
        </pc:sldMkLst>
        <pc:picChg chg="add del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9" creationId="{2204277E-9D79-4630-9E43-F6A0AC5B7457}"/>
          </ac:picMkLst>
        </pc:picChg>
        <pc:picChg chg="add del mod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10" creationId="{41E18BE5-AB34-44F2-B3B6-C0FCA2DA8003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1" creationId="{10511F6A-6EB2-4808-B6BD-2840C0D84D22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2" creationId="{D04272FC-CCB4-4AA9-8B0B-1B0AC465DD7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3" creationId="{86018A87-A061-4B2A-B0F7-9FA8BDF1133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4" creationId="{D63A6746-F297-40F4-8001-AB3E87353CBC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5" creationId="{E0B68CEE-85AB-4386-90E7-89BA1C1B4FD3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6" creationId="{C3372227-4460-447F-8226-648E903130E0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19378"/>
              </p:ext>
            </p:extLst>
          </p:nvPr>
        </p:nvGraphicFramePr>
        <p:xfrm>
          <a:off x="177800" y="165100"/>
          <a:ext cx="6997700" cy="33116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3 – Boo!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activates corresponding drop out targets.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2" descr="Headstone grave clipart image">
            <a:extLst>
              <a:ext uri="{FF2B5EF4-FFF2-40B4-BE49-F238E27FC236}">
                <a16:creationId xmlns:a16="http://schemas.microsoft.com/office/drawing/2014/main" id="{86018A87-A061-4B2A-B0F7-9FA8BDF1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3A6746-F297-40F4-8001-AB3E8735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eadstone grave clipart image">
            <a:extLst>
              <a:ext uri="{FF2B5EF4-FFF2-40B4-BE49-F238E27FC236}">
                <a16:creationId xmlns:a16="http://schemas.microsoft.com/office/drawing/2014/main" id="{E0B68CEE-85AB-4386-90E7-89BA1C1B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3372227-4460-447F-8226-648E9031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3" name="Group 29">
            <a:extLst>
              <a:ext uri="{FF2B5EF4-FFF2-40B4-BE49-F238E27FC236}">
                <a16:creationId xmlns:a16="http://schemas.microsoft.com/office/drawing/2014/main" id="{D595FB1B-120B-43C9-9E56-261859FFAE8D}"/>
              </a:ext>
            </a:extLst>
          </p:cNvPr>
          <p:cNvGrpSpPr>
            <a:grpSpLocks/>
          </p:cNvGrpSpPr>
          <p:nvPr/>
        </p:nvGrpSpPr>
        <p:grpSpPr bwMode="auto">
          <a:xfrm>
            <a:off x="6338584" y="3804378"/>
            <a:ext cx="302342" cy="771889"/>
            <a:chOff x="528" y="240"/>
            <a:chExt cx="181" cy="498"/>
          </a:xfrm>
        </p:grpSpPr>
        <p:sp>
          <p:nvSpPr>
            <p:cNvPr id="174" name="Line 30">
              <a:extLst>
                <a:ext uri="{FF2B5EF4-FFF2-40B4-BE49-F238E27FC236}">
                  <a16:creationId xmlns:a16="http://schemas.microsoft.com/office/drawing/2014/main" id="{2B201EA0-B216-475A-806A-B9FD403AC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31">
              <a:extLst>
                <a:ext uri="{FF2B5EF4-FFF2-40B4-BE49-F238E27FC236}">
                  <a16:creationId xmlns:a16="http://schemas.microsoft.com/office/drawing/2014/main" id="{DFD27048-19CA-44ED-888C-AD15895EA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F12825F6-EEDF-4921-90E0-2D6237C18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" name="Group 29">
            <a:extLst>
              <a:ext uri="{FF2B5EF4-FFF2-40B4-BE49-F238E27FC236}">
                <a16:creationId xmlns:a16="http://schemas.microsoft.com/office/drawing/2014/main" id="{734CA94B-9EF1-4A1F-891E-5EF4B5748C85}"/>
              </a:ext>
            </a:extLst>
          </p:cNvPr>
          <p:cNvGrpSpPr>
            <a:grpSpLocks/>
          </p:cNvGrpSpPr>
          <p:nvPr/>
        </p:nvGrpSpPr>
        <p:grpSpPr bwMode="auto">
          <a:xfrm>
            <a:off x="6701598" y="4099946"/>
            <a:ext cx="302342" cy="771889"/>
            <a:chOff x="528" y="240"/>
            <a:chExt cx="181" cy="498"/>
          </a:xfrm>
        </p:grpSpPr>
        <p:sp>
          <p:nvSpPr>
            <p:cNvPr id="178" name="Line 30">
              <a:extLst>
                <a:ext uri="{FF2B5EF4-FFF2-40B4-BE49-F238E27FC236}">
                  <a16:creationId xmlns:a16="http://schemas.microsoft.com/office/drawing/2014/main" id="{7C2D106D-2D65-4F78-AE5C-CCA2079DE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1">
              <a:extLst>
                <a:ext uri="{FF2B5EF4-FFF2-40B4-BE49-F238E27FC236}">
                  <a16:creationId xmlns:a16="http://schemas.microsoft.com/office/drawing/2014/main" id="{A590BBAA-A9D9-4092-A81A-5DD21ACAB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A5D7248B-4DC3-492E-9566-E9D9CB70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92">
            <a:extLst>
              <a:ext uri="{FF2B5EF4-FFF2-40B4-BE49-F238E27FC236}">
                <a16:creationId xmlns:a16="http://schemas.microsoft.com/office/drawing/2014/main" id="{6AFFEAEA-74FD-45BA-8656-B0471D264C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9255" y="4031913"/>
            <a:ext cx="435916" cy="2412197"/>
            <a:chOff x="1809" y="4032"/>
            <a:chExt cx="495" cy="1354"/>
          </a:xfrm>
        </p:grpSpPr>
        <p:sp>
          <p:nvSpPr>
            <p:cNvPr id="182" name="Freeform 293">
              <a:extLst>
                <a:ext uri="{FF2B5EF4-FFF2-40B4-BE49-F238E27FC236}">
                  <a16:creationId xmlns:a16="http://schemas.microsoft.com/office/drawing/2014/main" id="{A51C3FBC-7428-4D5C-87DA-C3EEF4B9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294">
              <a:extLst>
                <a:ext uri="{FF2B5EF4-FFF2-40B4-BE49-F238E27FC236}">
                  <a16:creationId xmlns:a16="http://schemas.microsoft.com/office/drawing/2014/main" id="{72A44B85-4E19-4F32-9F81-048C1E974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295">
              <a:extLst>
                <a:ext uri="{FF2B5EF4-FFF2-40B4-BE49-F238E27FC236}">
                  <a16:creationId xmlns:a16="http://schemas.microsoft.com/office/drawing/2014/main" id="{1B7386BE-254C-4E65-96E4-0B7DF03B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A40956-ADDF-48EE-9E8E-343AD3254645}"/>
              </a:ext>
            </a:extLst>
          </p:cNvPr>
          <p:cNvSpPr/>
          <p:nvPr/>
        </p:nvSpPr>
        <p:spPr>
          <a:xfrm>
            <a:off x="3059516" y="8631155"/>
            <a:ext cx="726901" cy="250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</a:t>
            </a:r>
          </a:p>
        </p:txBody>
      </p:sp>
      <p:grpSp>
        <p:nvGrpSpPr>
          <p:cNvPr id="186" name="Group 387">
            <a:extLst>
              <a:ext uri="{FF2B5EF4-FFF2-40B4-BE49-F238E27FC236}">
                <a16:creationId xmlns:a16="http://schemas.microsoft.com/office/drawing/2014/main" id="{2831ACA3-86A7-43C7-A275-688967EC136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02015" y="6743825"/>
            <a:ext cx="228600" cy="862013"/>
            <a:chOff x="1680" y="768"/>
            <a:chExt cx="144" cy="543"/>
          </a:xfrm>
        </p:grpSpPr>
        <p:sp>
          <p:nvSpPr>
            <p:cNvPr id="187" name="Line 388">
              <a:extLst>
                <a:ext uri="{FF2B5EF4-FFF2-40B4-BE49-F238E27FC236}">
                  <a16:creationId xmlns:a16="http://schemas.microsoft.com/office/drawing/2014/main" id="{64C3B7B1-B7C4-478C-82A7-33DEF8134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389">
              <a:extLst>
                <a:ext uri="{FF2B5EF4-FFF2-40B4-BE49-F238E27FC236}">
                  <a16:creationId xmlns:a16="http://schemas.microsoft.com/office/drawing/2014/main" id="{F021B895-0636-4EA0-A8D2-1E3D97807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9" name="Group 390">
              <a:extLst>
                <a:ext uri="{FF2B5EF4-FFF2-40B4-BE49-F238E27FC236}">
                  <a16:creationId xmlns:a16="http://schemas.microsoft.com/office/drawing/2014/main" id="{E006384F-EF04-41C4-871F-4719D6522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0" name="Freeform 391">
                <a:extLst>
                  <a:ext uri="{FF2B5EF4-FFF2-40B4-BE49-F238E27FC236}">
                    <a16:creationId xmlns:a16="http://schemas.microsoft.com/office/drawing/2014/main" id="{480F4741-646A-4D7B-8B1B-998E08590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92">
                <a:extLst>
                  <a:ext uri="{FF2B5EF4-FFF2-40B4-BE49-F238E27FC236}">
                    <a16:creationId xmlns:a16="http://schemas.microsoft.com/office/drawing/2014/main" id="{A38C52DF-7A9B-473A-8666-BB80F6BBC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93">
                <a:extLst>
                  <a:ext uri="{FF2B5EF4-FFF2-40B4-BE49-F238E27FC236}">
                    <a16:creationId xmlns:a16="http://schemas.microsoft.com/office/drawing/2014/main" id="{40DC6902-9F47-4E42-8AA6-DCB69DE51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3" name="Group 387">
            <a:extLst>
              <a:ext uri="{FF2B5EF4-FFF2-40B4-BE49-F238E27FC236}">
                <a16:creationId xmlns:a16="http://schemas.microsoft.com/office/drawing/2014/main" id="{3708553D-79DA-4388-86DA-CC0F9602667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47375" y="5981565"/>
            <a:ext cx="228600" cy="862013"/>
            <a:chOff x="1680" y="768"/>
            <a:chExt cx="144" cy="543"/>
          </a:xfrm>
        </p:grpSpPr>
        <p:sp>
          <p:nvSpPr>
            <p:cNvPr id="194" name="Line 388">
              <a:extLst>
                <a:ext uri="{FF2B5EF4-FFF2-40B4-BE49-F238E27FC236}">
                  <a16:creationId xmlns:a16="http://schemas.microsoft.com/office/drawing/2014/main" id="{02EEB401-ABD6-4926-A600-595056788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89">
              <a:extLst>
                <a:ext uri="{FF2B5EF4-FFF2-40B4-BE49-F238E27FC236}">
                  <a16:creationId xmlns:a16="http://schemas.microsoft.com/office/drawing/2014/main" id="{D6E10C7C-697A-42C4-BC4E-B255FB6D4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6" name="Group 390">
              <a:extLst>
                <a:ext uri="{FF2B5EF4-FFF2-40B4-BE49-F238E27FC236}">
                  <a16:creationId xmlns:a16="http://schemas.microsoft.com/office/drawing/2014/main" id="{8ADA9C1B-02CC-4661-9725-754F99599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97" name="Freeform 391">
                <a:extLst>
                  <a:ext uri="{FF2B5EF4-FFF2-40B4-BE49-F238E27FC236}">
                    <a16:creationId xmlns:a16="http://schemas.microsoft.com/office/drawing/2014/main" id="{D72EFBD8-AA7E-4D03-B6E4-3A974D9E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92">
                <a:extLst>
                  <a:ext uri="{FF2B5EF4-FFF2-40B4-BE49-F238E27FC236}">
                    <a16:creationId xmlns:a16="http://schemas.microsoft.com/office/drawing/2014/main" id="{74BE598C-A54A-4517-84F1-9AA64FC2F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393">
                <a:extLst>
                  <a:ext uri="{FF2B5EF4-FFF2-40B4-BE49-F238E27FC236}">
                    <a16:creationId xmlns:a16="http://schemas.microsoft.com/office/drawing/2014/main" id="{B7BDF710-9819-4392-941F-8D261013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0" name="Group 194">
            <a:extLst>
              <a:ext uri="{FF2B5EF4-FFF2-40B4-BE49-F238E27FC236}">
                <a16:creationId xmlns:a16="http://schemas.microsoft.com/office/drawing/2014/main" id="{1C3451B4-EE12-4C32-94F5-64B131A957A1}"/>
              </a:ext>
            </a:extLst>
          </p:cNvPr>
          <p:cNvGrpSpPr>
            <a:grpSpLocks/>
          </p:cNvGrpSpPr>
          <p:nvPr/>
        </p:nvGrpSpPr>
        <p:grpSpPr bwMode="auto">
          <a:xfrm>
            <a:off x="127171" y="5411964"/>
            <a:ext cx="198438" cy="984250"/>
            <a:chOff x="1799" y="2184"/>
            <a:chExt cx="125" cy="620"/>
          </a:xfrm>
        </p:grpSpPr>
        <p:grpSp>
          <p:nvGrpSpPr>
            <p:cNvPr id="201" name="Group 195">
              <a:extLst>
                <a:ext uri="{FF2B5EF4-FFF2-40B4-BE49-F238E27FC236}">
                  <a16:creationId xmlns:a16="http://schemas.microsoft.com/office/drawing/2014/main" id="{AF48F5BA-30A0-4AE6-925F-60DC6013A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06" name="Freeform 196">
                <a:extLst>
                  <a:ext uri="{FF2B5EF4-FFF2-40B4-BE49-F238E27FC236}">
                    <a16:creationId xmlns:a16="http://schemas.microsoft.com/office/drawing/2014/main" id="{548F8DC0-662D-47D9-A833-82BB654CE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197">
                <a:extLst>
                  <a:ext uri="{FF2B5EF4-FFF2-40B4-BE49-F238E27FC236}">
                    <a16:creationId xmlns:a16="http://schemas.microsoft.com/office/drawing/2014/main" id="{BEB07472-5DE4-4B01-AAD1-FEAC5E240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" name="Group 198">
              <a:extLst>
                <a:ext uri="{FF2B5EF4-FFF2-40B4-BE49-F238E27FC236}">
                  <a16:creationId xmlns:a16="http://schemas.microsoft.com/office/drawing/2014/main" id="{C9D569B9-8F0A-4829-9586-A6794BE33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03" name="Line 199">
                <a:extLst>
                  <a:ext uri="{FF2B5EF4-FFF2-40B4-BE49-F238E27FC236}">
                    <a16:creationId xmlns:a16="http://schemas.microsoft.com/office/drawing/2014/main" id="{20CF7BA6-5C7A-4BF6-B71E-8A0908866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200">
                <a:extLst>
                  <a:ext uri="{FF2B5EF4-FFF2-40B4-BE49-F238E27FC236}">
                    <a16:creationId xmlns:a16="http://schemas.microsoft.com/office/drawing/2014/main" id="{58152251-B278-42CC-A85C-378771B51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Freeform 201">
                <a:extLst>
                  <a:ext uri="{FF2B5EF4-FFF2-40B4-BE49-F238E27FC236}">
                    <a16:creationId xmlns:a16="http://schemas.microsoft.com/office/drawing/2014/main" id="{DB31D13B-3F9F-4A14-AFAA-FC4CB276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8" name="Oval 724">
            <a:extLst>
              <a:ext uri="{FF2B5EF4-FFF2-40B4-BE49-F238E27FC236}">
                <a16:creationId xmlns:a16="http://schemas.microsoft.com/office/drawing/2014/main" id="{872CB53C-412A-4917-B3D1-379D755B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206" y="3994999"/>
            <a:ext cx="73025" cy="84138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Oval 725">
            <a:extLst>
              <a:ext uri="{FF2B5EF4-FFF2-40B4-BE49-F238E27FC236}">
                <a16:creationId xmlns:a16="http://schemas.microsoft.com/office/drawing/2014/main" id="{C6BD2523-E2F6-42CA-AA24-26C0C153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18" y="4123587"/>
            <a:ext cx="152400" cy="174625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726">
            <a:extLst>
              <a:ext uri="{FF2B5EF4-FFF2-40B4-BE49-F238E27FC236}">
                <a16:creationId xmlns:a16="http://schemas.microsoft.com/office/drawing/2014/main" id="{956A33E8-AB4F-402D-B8F0-687BA2715D0F}"/>
              </a:ext>
            </a:extLst>
          </p:cNvPr>
          <p:cNvSpPr>
            <a:spLocks/>
          </p:cNvSpPr>
          <p:nvPr/>
        </p:nvSpPr>
        <p:spPr bwMode="auto">
          <a:xfrm>
            <a:off x="4005743" y="4269637"/>
            <a:ext cx="107950" cy="357188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Rectangle 727">
            <a:extLst>
              <a:ext uri="{FF2B5EF4-FFF2-40B4-BE49-F238E27FC236}">
                <a16:creationId xmlns:a16="http://schemas.microsoft.com/office/drawing/2014/main" id="{F3AD664F-9C13-4C47-8C21-832B190F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618" y="4039449"/>
            <a:ext cx="74613" cy="90488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12" name="Group 560">
            <a:extLst>
              <a:ext uri="{FF2B5EF4-FFF2-40B4-BE49-F238E27FC236}">
                <a16:creationId xmlns:a16="http://schemas.microsoft.com/office/drawing/2014/main" id="{12634FF4-3209-44B6-A868-D47616B0F027}"/>
              </a:ext>
            </a:extLst>
          </p:cNvPr>
          <p:cNvGrpSpPr>
            <a:grpSpLocks/>
          </p:cNvGrpSpPr>
          <p:nvPr/>
        </p:nvGrpSpPr>
        <p:grpSpPr bwMode="auto">
          <a:xfrm>
            <a:off x="5611763" y="4580511"/>
            <a:ext cx="698500" cy="1084263"/>
            <a:chOff x="1296" y="2880"/>
            <a:chExt cx="440" cy="683"/>
          </a:xfrm>
        </p:grpSpPr>
        <p:grpSp>
          <p:nvGrpSpPr>
            <p:cNvPr id="213" name="Group 561">
              <a:extLst>
                <a:ext uri="{FF2B5EF4-FFF2-40B4-BE49-F238E27FC236}">
                  <a16:creationId xmlns:a16="http://schemas.microsoft.com/office/drawing/2014/main" id="{0F954EF9-F7B3-4A2E-8702-4F252E3A8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215" name="Group 562">
                <a:extLst>
                  <a:ext uri="{FF2B5EF4-FFF2-40B4-BE49-F238E27FC236}">
                    <a16:creationId xmlns:a16="http://schemas.microsoft.com/office/drawing/2014/main" id="{E11536E8-C396-49B4-9525-9AAC878B0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224" name="Freeform 563">
                  <a:extLst>
                    <a:ext uri="{FF2B5EF4-FFF2-40B4-BE49-F238E27FC236}">
                      <a16:creationId xmlns:a16="http://schemas.microsoft.com/office/drawing/2014/main" id="{9706A7A8-8916-4919-97FD-050658C0C9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5" name="Group 564">
                  <a:extLst>
                    <a:ext uri="{FF2B5EF4-FFF2-40B4-BE49-F238E27FC236}">
                      <a16:creationId xmlns:a16="http://schemas.microsoft.com/office/drawing/2014/main" id="{230DC7C1-827C-42A7-86F1-FEC284DCD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226" name="Freeform 565">
                    <a:extLst>
                      <a:ext uri="{FF2B5EF4-FFF2-40B4-BE49-F238E27FC236}">
                        <a16:creationId xmlns:a16="http://schemas.microsoft.com/office/drawing/2014/main" id="{87A30CA7-DE80-45CE-9020-566054E87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 566">
                    <a:extLst>
                      <a:ext uri="{FF2B5EF4-FFF2-40B4-BE49-F238E27FC236}">
                        <a16:creationId xmlns:a16="http://schemas.microsoft.com/office/drawing/2014/main" id="{395D737B-23B0-47F4-86C8-741FDE017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 567">
                    <a:extLst>
                      <a:ext uri="{FF2B5EF4-FFF2-40B4-BE49-F238E27FC236}">
                        <a16:creationId xmlns:a16="http://schemas.microsoft.com/office/drawing/2014/main" id="{72852D39-BFAB-4CC4-9CFE-E0907B0EBC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" name="Line 568">
                    <a:extLst>
                      <a:ext uri="{FF2B5EF4-FFF2-40B4-BE49-F238E27FC236}">
                        <a16:creationId xmlns:a16="http://schemas.microsoft.com/office/drawing/2014/main" id="{3450A3D6-9760-4EE6-8A46-C5300800D9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0" name="Line 569">
                    <a:extLst>
                      <a:ext uri="{FF2B5EF4-FFF2-40B4-BE49-F238E27FC236}">
                        <a16:creationId xmlns:a16="http://schemas.microsoft.com/office/drawing/2014/main" id="{C1A76D06-C763-4AC6-8571-C58A16EB21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6" name="Group 570">
                <a:extLst>
                  <a:ext uri="{FF2B5EF4-FFF2-40B4-BE49-F238E27FC236}">
                    <a16:creationId xmlns:a16="http://schemas.microsoft.com/office/drawing/2014/main" id="{81D63E09-6714-4878-BD0A-E08901E23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218" name="Line 571">
                  <a:extLst>
                    <a:ext uri="{FF2B5EF4-FFF2-40B4-BE49-F238E27FC236}">
                      <a16:creationId xmlns:a16="http://schemas.microsoft.com/office/drawing/2014/main" id="{088790BC-05BE-40FC-9242-F239D6A4D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Line 572">
                  <a:extLst>
                    <a:ext uri="{FF2B5EF4-FFF2-40B4-BE49-F238E27FC236}">
                      <a16:creationId xmlns:a16="http://schemas.microsoft.com/office/drawing/2014/main" id="{9C65079A-977A-417A-BFA9-C7FB0A3D5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0" name="Group 573">
                  <a:extLst>
                    <a:ext uri="{FF2B5EF4-FFF2-40B4-BE49-F238E27FC236}">
                      <a16:creationId xmlns:a16="http://schemas.microsoft.com/office/drawing/2014/main" id="{14052000-3DF3-4408-8D84-420755EAD2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221" name="Freeform 574">
                    <a:extLst>
                      <a:ext uri="{FF2B5EF4-FFF2-40B4-BE49-F238E27FC236}">
                        <a16:creationId xmlns:a16="http://schemas.microsoft.com/office/drawing/2014/main" id="{36158E98-1363-4DEC-A2AA-FFB6A7A9E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575">
                    <a:extLst>
                      <a:ext uri="{FF2B5EF4-FFF2-40B4-BE49-F238E27FC236}">
                        <a16:creationId xmlns:a16="http://schemas.microsoft.com/office/drawing/2014/main" id="{77561EA2-FDF4-4C30-8AF0-3AB9D8E3C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576">
                    <a:extLst>
                      <a:ext uri="{FF2B5EF4-FFF2-40B4-BE49-F238E27FC236}">
                        <a16:creationId xmlns:a16="http://schemas.microsoft.com/office/drawing/2014/main" id="{45ED64DF-05C8-45DD-8B58-2CCA0B587D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7" name="Freeform 577">
                <a:extLst>
                  <a:ext uri="{FF2B5EF4-FFF2-40B4-BE49-F238E27FC236}">
                    <a16:creationId xmlns:a16="http://schemas.microsoft.com/office/drawing/2014/main" id="{4A40AFD9-F1ED-4AC5-8224-AD6132F8B8A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3 h 180"/>
                  <a:gd name="T2" fmla="*/ 15 w 304"/>
                  <a:gd name="T3" fmla="*/ 4 h 180"/>
                  <a:gd name="T4" fmla="*/ 25 w 304"/>
                  <a:gd name="T5" fmla="*/ 1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4" name="Text Box 578">
              <a:extLst>
                <a:ext uri="{FF2B5EF4-FFF2-40B4-BE49-F238E27FC236}">
                  <a16:creationId xmlns:a16="http://schemas.microsoft.com/office/drawing/2014/main" id="{D287540B-03FB-4AD0-9460-1E2953ED2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231" name="Group 579">
            <a:extLst>
              <a:ext uri="{FF2B5EF4-FFF2-40B4-BE49-F238E27FC236}">
                <a16:creationId xmlns:a16="http://schemas.microsoft.com/office/drawing/2014/main" id="{90B5CFF7-D725-4ECC-B1C0-AEB3A753D058}"/>
              </a:ext>
            </a:extLst>
          </p:cNvPr>
          <p:cNvGrpSpPr>
            <a:grpSpLocks/>
          </p:cNvGrpSpPr>
          <p:nvPr/>
        </p:nvGrpSpPr>
        <p:grpSpPr bwMode="auto">
          <a:xfrm>
            <a:off x="4716430" y="4670872"/>
            <a:ext cx="709613" cy="1189038"/>
            <a:chOff x="1872" y="2832"/>
            <a:chExt cx="447" cy="749"/>
          </a:xfrm>
        </p:grpSpPr>
        <p:grpSp>
          <p:nvGrpSpPr>
            <p:cNvPr id="232" name="Group 580">
              <a:extLst>
                <a:ext uri="{FF2B5EF4-FFF2-40B4-BE49-F238E27FC236}">
                  <a16:creationId xmlns:a16="http://schemas.microsoft.com/office/drawing/2014/main" id="{E7FF1F8C-D4DB-4854-B8DE-47B1B25C9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234" name="Group 581">
                <a:extLst>
                  <a:ext uri="{FF2B5EF4-FFF2-40B4-BE49-F238E27FC236}">
                    <a16:creationId xmlns:a16="http://schemas.microsoft.com/office/drawing/2014/main" id="{88523C25-0EF1-446C-A9E3-5657389094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244" name="Freeform 582">
                  <a:extLst>
                    <a:ext uri="{FF2B5EF4-FFF2-40B4-BE49-F238E27FC236}">
                      <a16:creationId xmlns:a16="http://schemas.microsoft.com/office/drawing/2014/main" id="{E04B79FB-8BE4-438E-8A66-F0D806003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" name="Freeform 583">
                  <a:extLst>
                    <a:ext uri="{FF2B5EF4-FFF2-40B4-BE49-F238E27FC236}">
                      <a16:creationId xmlns:a16="http://schemas.microsoft.com/office/drawing/2014/main" id="{5841AD36-EA9A-45FD-83EE-A521AF41DF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Freeform 584">
                  <a:extLst>
                    <a:ext uri="{FF2B5EF4-FFF2-40B4-BE49-F238E27FC236}">
                      <a16:creationId xmlns:a16="http://schemas.microsoft.com/office/drawing/2014/main" id="{B876844E-B95C-4D7C-AF6A-E0F7320EF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" name="Group 585">
                <a:extLst>
                  <a:ext uri="{FF2B5EF4-FFF2-40B4-BE49-F238E27FC236}">
                    <a16:creationId xmlns:a16="http://schemas.microsoft.com/office/drawing/2014/main" id="{F399E845-E895-494F-8C35-1CF5083E5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237" name="Group 586">
                  <a:extLst>
                    <a:ext uri="{FF2B5EF4-FFF2-40B4-BE49-F238E27FC236}">
                      <a16:creationId xmlns:a16="http://schemas.microsoft.com/office/drawing/2014/main" id="{AF601286-7E83-4FB9-B3D0-32EE01C05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239" name="Freeform 587">
                    <a:extLst>
                      <a:ext uri="{FF2B5EF4-FFF2-40B4-BE49-F238E27FC236}">
                        <a16:creationId xmlns:a16="http://schemas.microsoft.com/office/drawing/2014/main" id="{23BF2A2A-E17F-46EE-88D4-5BB25F7AE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0" name="Freeform 588">
                    <a:extLst>
                      <a:ext uri="{FF2B5EF4-FFF2-40B4-BE49-F238E27FC236}">
                        <a16:creationId xmlns:a16="http://schemas.microsoft.com/office/drawing/2014/main" id="{E12BDDF8-0ABC-4330-B3CC-5F311D609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1" name="Freeform 589">
                    <a:extLst>
                      <a:ext uri="{FF2B5EF4-FFF2-40B4-BE49-F238E27FC236}">
                        <a16:creationId xmlns:a16="http://schemas.microsoft.com/office/drawing/2014/main" id="{45C1E3AB-5709-4C61-9234-C9C3730DAE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2" name="Line 590">
                    <a:extLst>
                      <a:ext uri="{FF2B5EF4-FFF2-40B4-BE49-F238E27FC236}">
                        <a16:creationId xmlns:a16="http://schemas.microsoft.com/office/drawing/2014/main" id="{5BD06A2C-ECA5-415B-A491-6B2C5D04D5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3" name="Line 591">
                    <a:extLst>
                      <a:ext uri="{FF2B5EF4-FFF2-40B4-BE49-F238E27FC236}">
                        <a16:creationId xmlns:a16="http://schemas.microsoft.com/office/drawing/2014/main" id="{33E69DBD-65D4-4C5D-AE8B-492427E9C2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8" name="Freeform 593">
                  <a:extLst>
                    <a:ext uri="{FF2B5EF4-FFF2-40B4-BE49-F238E27FC236}">
                      <a16:creationId xmlns:a16="http://schemas.microsoft.com/office/drawing/2014/main" id="{07965EE4-9307-4178-814E-D3CBE2A49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362009" flipH="1">
                  <a:off x="3880" y="3068"/>
                  <a:ext cx="178" cy="30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2 w 277"/>
                    <a:gd name="T9" fmla="*/ 1 h 517"/>
                    <a:gd name="T10" fmla="*/ 2 w 277"/>
                    <a:gd name="T11" fmla="*/ 2 h 517"/>
                    <a:gd name="T12" fmla="*/ 1 w 277"/>
                    <a:gd name="T13" fmla="*/ 3 h 517"/>
                    <a:gd name="T14" fmla="*/ 1 w 277"/>
                    <a:gd name="T15" fmla="*/ 3 h 517"/>
                    <a:gd name="T16" fmla="*/ 0 w 277"/>
                    <a:gd name="T17" fmla="*/ 2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D2A5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6" name="Freeform 596">
                <a:extLst>
                  <a:ext uri="{FF2B5EF4-FFF2-40B4-BE49-F238E27FC236}">
                    <a16:creationId xmlns:a16="http://schemas.microsoft.com/office/drawing/2014/main" id="{6000B83C-6277-42D6-B4FC-DB6E3B1A7FC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8 w 304"/>
                  <a:gd name="T3" fmla="*/ 2 h 180"/>
                  <a:gd name="T4" fmla="*/ 13 w 304"/>
                  <a:gd name="T5" fmla="*/ 7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3" name="Text Box 597">
              <a:extLst>
                <a:ext uri="{FF2B5EF4-FFF2-40B4-BE49-F238E27FC236}">
                  <a16:creationId xmlns:a16="http://schemas.microsoft.com/office/drawing/2014/main" id="{30A00A2C-5B89-4013-A3C7-D0F9CA35C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247" name="Group 598">
            <a:extLst>
              <a:ext uri="{FF2B5EF4-FFF2-40B4-BE49-F238E27FC236}">
                <a16:creationId xmlns:a16="http://schemas.microsoft.com/office/drawing/2014/main" id="{4B93A8CB-A698-4AA2-8A8A-B4852693BA7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422" y="3941882"/>
            <a:ext cx="698500" cy="1084263"/>
            <a:chOff x="1296" y="2880"/>
            <a:chExt cx="440" cy="683"/>
          </a:xfrm>
        </p:grpSpPr>
        <p:grpSp>
          <p:nvGrpSpPr>
            <p:cNvPr id="248" name="Group 599">
              <a:extLst>
                <a:ext uri="{FF2B5EF4-FFF2-40B4-BE49-F238E27FC236}">
                  <a16:creationId xmlns:a16="http://schemas.microsoft.com/office/drawing/2014/main" id="{A31A82D5-61F2-49E3-BF49-D2ACADBFC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250" name="Group 600">
                <a:extLst>
                  <a:ext uri="{FF2B5EF4-FFF2-40B4-BE49-F238E27FC236}">
                    <a16:creationId xmlns:a16="http://schemas.microsoft.com/office/drawing/2014/main" id="{B54FE204-18CE-4D30-AC78-0A81ABB91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259" name="Freeform 601">
                  <a:extLst>
                    <a:ext uri="{FF2B5EF4-FFF2-40B4-BE49-F238E27FC236}">
                      <a16:creationId xmlns:a16="http://schemas.microsoft.com/office/drawing/2014/main" id="{A22E39EF-A4D0-410C-829A-94ECE1C2A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0" name="Group 602">
                  <a:extLst>
                    <a:ext uri="{FF2B5EF4-FFF2-40B4-BE49-F238E27FC236}">
                      <a16:creationId xmlns:a16="http://schemas.microsoft.com/office/drawing/2014/main" id="{FDE10758-A637-4606-A031-C2024804A2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261" name="Freeform 603">
                    <a:extLst>
                      <a:ext uri="{FF2B5EF4-FFF2-40B4-BE49-F238E27FC236}">
                        <a16:creationId xmlns:a16="http://schemas.microsoft.com/office/drawing/2014/main" id="{72D1BBBF-0C76-4256-9156-F710AE6A5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 604">
                    <a:extLst>
                      <a:ext uri="{FF2B5EF4-FFF2-40B4-BE49-F238E27FC236}">
                        <a16:creationId xmlns:a16="http://schemas.microsoft.com/office/drawing/2014/main" id="{AFF76FFD-D59B-4277-95A3-D652E90BC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 605">
                    <a:extLst>
                      <a:ext uri="{FF2B5EF4-FFF2-40B4-BE49-F238E27FC236}">
                        <a16:creationId xmlns:a16="http://schemas.microsoft.com/office/drawing/2014/main" id="{FB747A15-FD70-4728-BDE8-15E9BCACD8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4" name="Line 606">
                    <a:extLst>
                      <a:ext uri="{FF2B5EF4-FFF2-40B4-BE49-F238E27FC236}">
                        <a16:creationId xmlns:a16="http://schemas.microsoft.com/office/drawing/2014/main" id="{B9C2B990-D5F2-4F76-BE63-73C97F56B7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5" name="Line 607">
                    <a:extLst>
                      <a:ext uri="{FF2B5EF4-FFF2-40B4-BE49-F238E27FC236}">
                        <a16:creationId xmlns:a16="http://schemas.microsoft.com/office/drawing/2014/main" id="{C2AB0811-B168-4C52-AC86-5E9D55F03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1" name="Group 608">
                <a:extLst>
                  <a:ext uri="{FF2B5EF4-FFF2-40B4-BE49-F238E27FC236}">
                    <a16:creationId xmlns:a16="http://schemas.microsoft.com/office/drawing/2014/main" id="{615C56DD-226F-40FD-95E5-E611F47B1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253" name="Line 609">
                  <a:extLst>
                    <a:ext uri="{FF2B5EF4-FFF2-40B4-BE49-F238E27FC236}">
                      <a16:creationId xmlns:a16="http://schemas.microsoft.com/office/drawing/2014/main" id="{C7F9CE82-8E36-4BA7-AC72-B5E1E053B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Line 610">
                  <a:extLst>
                    <a:ext uri="{FF2B5EF4-FFF2-40B4-BE49-F238E27FC236}">
                      <a16:creationId xmlns:a16="http://schemas.microsoft.com/office/drawing/2014/main" id="{38E451B4-4164-480B-A7C4-7AF57F162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5" name="Group 611">
                  <a:extLst>
                    <a:ext uri="{FF2B5EF4-FFF2-40B4-BE49-F238E27FC236}">
                      <a16:creationId xmlns:a16="http://schemas.microsoft.com/office/drawing/2014/main" id="{8F9B9624-6DAF-4C5C-B59B-3ECE050070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256" name="Freeform 612">
                    <a:extLst>
                      <a:ext uri="{FF2B5EF4-FFF2-40B4-BE49-F238E27FC236}">
                        <a16:creationId xmlns:a16="http://schemas.microsoft.com/office/drawing/2014/main" id="{46E8071E-772F-46FB-AC02-0FECACC223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7" name="Line 613">
                    <a:extLst>
                      <a:ext uri="{FF2B5EF4-FFF2-40B4-BE49-F238E27FC236}">
                        <a16:creationId xmlns:a16="http://schemas.microsoft.com/office/drawing/2014/main" id="{07DA124B-5645-47A2-936F-345A9DC951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8" name="Line 614">
                    <a:extLst>
                      <a:ext uri="{FF2B5EF4-FFF2-40B4-BE49-F238E27FC236}">
                        <a16:creationId xmlns:a16="http://schemas.microsoft.com/office/drawing/2014/main" id="{71915B93-C8EE-4929-A1BE-87E7501193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52" name="Freeform 615">
                <a:extLst>
                  <a:ext uri="{FF2B5EF4-FFF2-40B4-BE49-F238E27FC236}">
                    <a16:creationId xmlns:a16="http://schemas.microsoft.com/office/drawing/2014/main" id="{59DF2018-3CC5-47DA-A83B-5F27768D1B6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3 h 180"/>
                  <a:gd name="T2" fmla="*/ 15 w 304"/>
                  <a:gd name="T3" fmla="*/ 4 h 180"/>
                  <a:gd name="T4" fmla="*/ 25 w 304"/>
                  <a:gd name="T5" fmla="*/ 15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" name="Text Box 616">
              <a:extLst>
                <a:ext uri="{FF2B5EF4-FFF2-40B4-BE49-F238E27FC236}">
                  <a16:creationId xmlns:a16="http://schemas.microsoft.com/office/drawing/2014/main" id="{19CBB0A7-E3AE-4591-8CA6-154EBD0E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 dirty="0"/>
                <a:t>Drop Out Shoot</a:t>
              </a:r>
            </a:p>
          </p:txBody>
        </p:sp>
      </p:grpSp>
      <p:grpSp>
        <p:nvGrpSpPr>
          <p:cNvPr id="266" name="Group 617">
            <a:extLst>
              <a:ext uri="{FF2B5EF4-FFF2-40B4-BE49-F238E27FC236}">
                <a16:creationId xmlns:a16="http://schemas.microsoft.com/office/drawing/2014/main" id="{BE6DA92C-35E8-4B1A-9401-D6ACDCBB8B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86800" y="4540410"/>
            <a:ext cx="709613" cy="1189038"/>
            <a:chOff x="1872" y="2832"/>
            <a:chExt cx="447" cy="749"/>
          </a:xfrm>
        </p:grpSpPr>
        <p:grpSp>
          <p:nvGrpSpPr>
            <p:cNvPr id="267" name="Group 618">
              <a:extLst>
                <a:ext uri="{FF2B5EF4-FFF2-40B4-BE49-F238E27FC236}">
                  <a16:creationId xmlns:a16="http://schemas.microsoft.com/office/drawing/2014/main" id="{BD960393-93B7-4463-83B5-AA31638A7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269" name="Group 619">
                <a:extLst>
                  <a:ext uri="{FF2B5EF4-FFF2-40B4-BE49-F238E27FC236}">
                    <a16:creationId xmlns:a16="http://schemas.microsoft.com/office/drawing/2014/main" id="{792E40B8-B1EA-4B2E-B8CF-64A0D297D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279" name="Freeform 620">
                  <a:extLst>
                    <a:ext uri="{FF2B5EF4-FFF2-40B4-BE49-F238E27FC236}">
                      <a16:creationId xmlns:a16="http://schemas.microsoft.com/office/drawing/2014/main" id="{3C454963-ABA0-40C6-A167-33497B54B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0" name="Freeform 621">
                  <a:extLst>
                    <a:ext uri="{FF2B5EF4-FFF2-40B4-BE49-F238E27FC236}">
                      <a16:creationId xmlns:a16="http://schemas.microsoft.com/office/drawing/2014/main" id="{B6AC15AC-4F57-4E06-9F9B-F4BDCA6E6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Freeform 622">
                  <a:extLst>
                    <a:ext uri="{FF2B5EF4-FFF2-40B4-BE49-F238E27FC236}">
                      <a16:creationId xmlns:a16="http://schemas.microsoft.com/office/drawing/2014/main" id="{E1DBFC99-372C-422A-9473-9358E6FA1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623">
                <a:extLst>
                  <a:ext uri="{FF2B5EF4-FFF2-40B4-BE49-F238E27FC236}">
                    <a16:creationId xmlns:a16="http://schemas.microsoft.com/office/drawing/2014/main" id="{298B2281-2FE0-4F10-B509-1BCB2A882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272" name="Group 624">
                  <a:extLst>
                    <a:ext uri="{FF2B5EF4-FFF2-40B4-BE49-F238E27FC236}">
                      <a16:creationId xmlns:a16="http://schemas.microsoft.com/office/drawing/2014/main" id="{026C21A7-44D0-4B7A-B38B-46D013DB7E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274" name="Freeform 625">
                    <a:extLst>
                      <a:ext uri="{FF2B5EF4-FFF2-40B4-BE49-F238E27FC236}">
                        <a16:creationId xmlns:a16="http://schemas.microsoft.com/office/drawing/2014/main" id="{466C07C1-959E-42F4-B341-92519A3893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 626">
                    <a:extLst>
                      <a:ext uri="{FF2B5EF4-FFF2-40B4-BE49-F238E27FC236}">
                        <a16:creationId xmlns:a16="http://schemas.microsoft.com/office/drawing/2014/main" id="{5EE108CF-07DD-409D-823C-919D4940A8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 627">
                    <a:extLst>
                      <a:ext uri="{FF2B5EF4-FFF2-40B4-BE49-F238E27FC236}">
                        <a16:creationId xmlns:a16="http://schemas.microsoft.com/office/drawing/2014/main" id="{CDD36954-67C9-4A36-B3F9-37F52906D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7" name="Line 628">
                    <a:extLst>
                      <a:ext uri="{FF2B5EF4-FFF2-40B4-BE49-F238E27FC236}">
                        <a16:creationId xmlns:a16="http://schemas.microsoft.com/office/drawing/2014/main" id="{A5745F82-3A2F-4123-AC4A-3A4FA14FD3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Line 629">
                    <a:extLst>
                      <a:ext uri="{FF2B5EF4-FFF2-40B4-BE49-F238E27FC236}">
                        <a16:creationId xmlns:a16="http://schemas.microsoft.com/office/drawing/2014/main" id="{0BC381E6-41BA-4002-B68B-C77E6245C8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3" name="Freeform 631">
                  <a:extLst>
                    <a:ext uri="{FF2B5EF4-FFF2-40B4-BE49-F238E27FC236}">
                      <a16:creationId xmlns:a16="http://schemas.microsoft.com/office/drawing/2014/main" id="{5CE6111F-95DB-4330-A30F-2907A602A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362009" flipH="1">
                  <a:off x="3880" y="3068"/>
                  <a:ext cx="178" cy="30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2 w 277"/>
                    <a:gd name="T9" fmla="*/ 1 h 517"/>
                    <a:gd name="T10" fmla="*/ 2 w 277"/>
                    <a:gd name="T11" fmla="*/ 2 h 517"/>
                    <a:gd name="T12" fmla="*/ 1 w 277"/>
                    <a:gd name="T13" fmla="*/ 3 h 517"/>
                    <a:gd name="T14" fmla="*/ 1 w 277"/>
                    <a:gd name="T15" fmla="*/ 3 h 517"/>
                    <a:gd name="T16" fmla="*/ 0 w 277"/>
                    <a:gd name="T17" fmla="*/ 2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D2A5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1" name="Freeform 634">
                <a:extLst>
                  <a:ext uri="{FF2B5EF4-FFF2-40B4-BE49-F238E27FC236}">
                    <a16:creationId xmlns:a16="http://schemas.microsoft.com/office/drawing/2014/main" id="{49621351-BA4F-4952-BEFE-0DE8F00FA79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8 w 304"/>
                  <a:gd name="T3" fmla="*/ 2 h 180"/>
                  <a:gd name="T4" fmla="*/ 13 w 304"/>
                  <a:gd name="T5" fmla="*/ 7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" name="Text Box 635">
              <a:extLst>
                <a:ext uri="{FF2B5EF4-FFF2-40B4-BE49-F238E27FC236}">
                  <a16:creationId xmlns:a16="http://schemas.microsoft.com/office/drawing/2014/main" id="{5B78C7B6-D464-4AA4-A6C8-2BBD9BCFF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sp>
        <p:nvSpPr>
          <p:cNvPr id="282" name="Oval 724">
            <a:extLst>
              <a:ext uri="{FF2B5EF4-FFF2-40B4-BE49-F238E27FC236}">
                <a16:creationId xmlns:a16="http://schemas.microsoft.com/office/drawing/2014/main" id="{6B96FDB9-B29F-47CD-92E4-5E984C6F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50" y="3846235"/>
            <a:ext cx="73025" cy="84138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Oval 725">
            <a:extLst>
              <a:ext uri="{FF2B5EF4-FFF2-40B4-BE49-F238E27FC236}">
                <a16:creationId xmlns:a16="http://schemas.microsoft.com/office/drawing/2014/main" id="{1CF9407C-0DD2-4449-AF55-813113F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62" y="3974823"/>
            <a:ext cx="152400" cy="174625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726">
            <a:extLst>
              <a:ext uri="{FF2B5EF4-FFF2-40B4-BE49-F238E27FC236}">
                <a16:creationId xmlns:a16="http://schemas.microsoft.com/office/drawing/2014/main" id="{4E0BABE4-EC75-46B9-9D62-04DE2CCAEA11}"/>
              </a:ext>
            </a:extLst>
          </p:cNvPr>
          <p:cNvSpPr>
            <a:spLocks/>
          </p:cNvSpPr>
          <p:nvPr/>
        </p:nvSpPr>
        <p:spPr bwMode="auto">
          <a:xfrm>
            <a:off x="1535087" y="4120873"/>
            <a:ext cx="107950" cy="357188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" name="Rectangle 727">
            <a:extLst>
              <a:ext uri="{FF2B5EF4-FFF2-40B4-BE49-F238E27FC236}">
                <a16:creationId xmlns:a16="http://schemas.microsoft.com/office/drawing/2014/main" id="{1011D69A-8B3C-4E2C-8D5E-1708F562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62" y="3890685"/>
            <a:ext cx="74613" cy="90488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" name="AutoShape 673">
            <a:extLst>
              <a:ext uri="{FF2B5EF4-FFF2-40B4-BE49-F238E27FC236}">
                <a16:creationId xmlns:a16="http://schemas.microsoft.com/office/drawing/2014/main" id="{2DD006D6-77FE-4846-BCF7-6D57F7B5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05" y="418241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AutoShape 673">
            <a:extLst>
              <a:ext uri="{FF2B5EF4-FFF2-40B4-BE49-F238E27FC236}">
                <a16:creationId xmlns:a16="http://schemas.microsoft.com/office/drawing/2014/main" id="{AB476E6B-404D-41A9-A735-54F5B930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85" y="393784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" name="Group 292">
            <a:extLst>
              <a:ext uri="{FF2B5EF4-FFF2-40B4-BE49-F238E27FC236}">
                <a16:creationId xmlns:a16="http://schemas.microsoft.com/office/drawing/2014/main" id="{0F3626E5-A00E-44F9-BEC2-D88EE33110ED}"/>
              </a:ext>
            </a:extLst>
          </p:cNvPr>
          <p:cNvGrpSpPr>
            <a:grpSpLocks/>
          </p:cNvGrpSpPr>
          <p:nvPr/>
        </p:nvGrpSpPr>
        <p:grpSpPr bwMode="auto">
          <a:xfrm>
            <a:off x="1068056" y="4219284"/>
            <a:ext cx="424282" cy="2434747"/>
            <a:chOff x="1809" y="4032"/>
            <a:chExt cx="495" cy="1354"/>
          </a:xfrm>
        </p:grpSpPr>
        <p:sp>
          <p:nvSpPr>
            <p:cNvPr id="289" name="Freeform 293">
              <a:extLst>
                <a:ext uri="{FF2B5EF4-FFF2-40B4-BE49-F238E27FC236}">
                  <a16:creationId xmlns:a16="http://schemas.microsoft.com/office/drawing/2014/main" id="{DF5F1CC7-2ADA-4172-A57C-C7499D92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294">
              <a:extLst>
                <a:ext uri="{FF2B5EF4-FFF2-40B4-BE49-F238E27FC236}">
                  <a16:creationId xmlns:a16="http://schemas.microsoft.com/office/drawing/2014/main" id="{60B62622-E1CC-4652-8CEC-C60C76F94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295">
              <a:extLst>
                <a:ext uri="{FF2B5EF4-FFF2-40B4-BE49-F238E27FC236}">
                  <a16:creationId xmlns:a16="http://schemas.microsoft.com/office/drawing/2014/main" id="{60722A21-294E-4EC1-B5D1-EF4C2A55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" name="AutoShape 673">
            <a:extLst>
              <a:ext uri="{FF2B5EF4-FFF2-40B4-BE49-F238E27FC236}">
                <a16:creationId xmlns:a16="http://schemas.microsoft.com/office/drawing/2014/main" id="{B7A205B4-7574-4555-AA2B-2CF57E90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15" y="4895457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AutoShape 673">
            <a:extLst>
              <a:ext uri="{FF2B5EF4-FFF2-40B4-BE49-F238E27FC236}">
                <a16:creationId xmlns:a16="http://schemas.microsoft.com/office/drawing/2014/main" id="{146A30CF-0D57-49F4-A4D7-98EA8090F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76" y="446388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AutoShape 673">
            <a:extLst>
              <a:ext uri="{FF2B5EF4-FFF2-40B4-BE49-F238E27FC236}">
                <a16:creationId xmlns:a16="http://schemas.microsoft.com/office/drawing/2014/main" id="{2E682CEF-3AE1-4EFE-8C4A-DC4839A1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938" y="4997897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AutoShape 673">
            <a:extLst>
              <a:ext uri="{FF2B5EF4-FFF2-40B4-BE49-F238E27FC236}">
                <a16:creationId xmlns:a16="http://schemas.microsoft.com/office/drawing/2014/main" id="{1D089D88-74BE-4592-8586-2698F99D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667" y="460673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AutoShape 673">
            <a:extLst>
              <a:ext uri="{FF2B5EF4-FFF2-40B4-BE49-F238E27FC236}">
                <a16:creationId xmlns:a16="http://schemas.microsoft.com/office/drawing/2014/main" id="{CCCEF35E-2547-4798-B73B-61E5459A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320" y="4834107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AutoShape 673">
            <a:extLst>
              <a:ext uri="{FF2B5EF4-FFF2-40B4-BE49-F238E27FC236}">
                <a16:creationId xmlns:a16="http://schemas.microsoft.com/office/drawing/2014/main" id="{B67B4E6D-9192-453D-9137-10E75510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662" y="4393271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" name="Group 292">
            <a:extLst>
              <a:ext uri="{FF2B5EF4-FFF2-40B4-BE49-F238E27FC236}">
                <a16:creationId xmlns:a16="http://schemas.microsoft.com/office/drawing/2014/main" id="{4B0CBDD0-98B5-4C0F-B287-CC5B8628C8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65889" y="4795730"/>
            <a:ext cx="338878" cy="2412197"/>
            <a:chOff x="1809" y="4032"/>
            <a:chExt cx="495" cy="1354"/>
          </a:xfrm>
        </p:grpSpPr>
        <p:sp>
          <p:nvSpPr>
            <p:cNvPr id="299" name="Freeform 293">
              <a:extLst>
                <a:ext uri="{FF2B5EF4-FFF2-40B4-BE49-F238E27FC236}">
                  <a16:creationId xmlns:a16="http://schemas.microsoft.com/office/drawing/2014/main" id="{6FD2A284-7689-40EC-B0DD-35AF4058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36 h 976"/>
                <a:gd name="T2" fmla="*/ 1181 w 288"/>
                <a:gd name="T3" fmla="*/ 0 h 976"/>
                <a:gd name="T4" fmla="*/ 1181 w 288"/>
                <a:gd name="T5" fmla="*/ 166 h 976"/>
                <a:gd name="T6" fmla="*/ 0 w 288"/>
                <a:gd name="T7" fmla="*/ 203 h 976"/>
                <a:gd name="T8" fmla="*/ 0 w 288"/>
                <a:gd name="T9" fmla="*/ 3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294">
              <a:extLst>
                <a:ext uri="{FF2B5EF4-FFF2-40B4-BE49-F238E27FC236}">
                  <a16:creationId xmlns:a16="http://schemas.microsoft.com/office/drawing/2014/main" id="{51C2F604-D676-43DD-A1F6-EBABB7B08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7879D635-BB0A-4BB1-B893-072F72EA7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2" name="Group 194">
            <a:extLst>
              <a:ext uri="{FF2B5EF4-FFF2-40B4-BE49-F238E27FC236}">
                <a16:creationId xmlns:a16="http://schemas.microsoft.com/office/drawing/2014/main" id="{CA4D94FC-7C9A-438C-B40A-160C17188F34}"/>
              </a:ext>
            </a:extLst>
          </p:cNvPr>
          <p:cNvGrpSpPr>
            <a:grpSpLocks/>
          </p:cNvGrpSpPr>
          <p:nvPr/>
        </p:nvGrpSpPr>
        <p:grpSpPr bwMode="auto">
          <a:xfrm>
            <a:off x="98062" y="6300588"/>
            <a:ext cx="198438" cy="984250"/>
            <a:chOff x="1799" y="2184"/>
            <a:chExt cx="125" cy="620"/>
          </a:xfrm>
        </p:grpSpPr>
        <p:grpSp>
          <p:nvGrpSpPr>
            <p:cNvPr id="303" name="Group 195">
              <a:extLst>
                <a:ext uri="{FF2B5EF4-FFF2-40B4-BE49-F238E27FC236}">
                  <a16:creationId xmlns:a16="http://schemas.microsoft.com/office/drawing/2014/main" id="{6FBB2AA2-7725-474F-A2C6-7533E0AD1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08" name="Freeform 196">
                <a:extLst>
                  <a:ext uri="{FF2B5EF4-FFF2-40B4-BE49-F238E27FC236}">
                    <a16:creationId xmlns:a16="http://schemas.microsoft.com/office/drawing/2014/main" id="{CD61BD0C-C4BD-4915-94DC-0BF0FB8A6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197">
                <a:extLst>
                  <a:ext uri="{FF2B5EF4-FFF2-40B4-BE49-F238E27FC236}">
                    <a16:creationId xmlns:a16="http://schemas.microsoft.com/office/drawing/2014/main" id="{06E9EC7B-2B58-4197-8844-6C18774DF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4" name="Group 198">
              <a:extLst>
                <a:ext uri="{FF2B5EF4-FFF2-40B4-BE49-F238E27FC236}">
                  <a16:creationId xmlns:a16="http://schemas.microsoft.com/office/drawing/2014/main" id="{61AA1406-DA07-4783-85B2-4E8C4E6E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05" name="Line 199">
                <a:extLst>
                  <a:ext uri="{FF2B5EF4-FFF2-40B4-BE49-F238E27FC236}">
                    <a16:creationId xmlns:a16="http://schemas.microsoft.com/office/drawing/2014/main" id="{FFD3B500-4382-429A-8263-84D16D5CD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" name="Line 200">
                <a:extLst>
                  <a:ext uri="{FF2B5EF4-FFF2-40B4-BE49-F238E27FC236}">
                    <a16:creationId xmlns:a16="http://schemas.microsoft.com/office/drawing/2014/main" id="{6FC39A8C-1B54-411E-8309-5E5889C9D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Freeform 201">
                <a:extLst>
                  <a:ext uri="{FF2B5EF4-FFF2-40B4-BE49-F238E27FC236}">
                    <a16:creationId xmlns:a16="http://schemas.microsoft.com/office/drawing/2014/main" id="{93766F1C-8BE1-4C4E-B660-19092BA30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EB43520-259F-4682-9DA3-B14C3D0105CD}"/>
              </a:ext>
            </a:extLst>
          </p:cNvPr>
          <p:cNvCxnSpPr>
            <a:cxnSpLocks/>
          </p:cNvCxnSpPr>
          <p:nvPr/>
        </p:nvCxnSpPr>
        <p:spPr>
          <a:xfrm>
            <a:off x="784849" y="7881333"/>
            <a:ext cx="55468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B9E8D0B-1711-469D-83D5-B08B1575A17F}"/>
              </a:ext>
            </a:extLst>
          </p:cNvPr>
          <p:cNvCxnSpPr>
            <a:cxnSpLocks/>
          </p:cNvCxnSpPr>
          <p:nvPr/>
        </p:nvCxnSpPr>
        <p:spPr>
          <a:xfrm flipH="1">
            <a:off x="5925602" y="7862432"/>
            <a:ext cx="424675" cy="748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D048B2C-5650-49B3-9AE1-B537F044826C}"/>
              </a:ext>
            </a:extLst>
          </p:cNvPr>
          <p:cNvCxnSpPr>
            <a:cxnSpLocks/>
          </p:cNvCxnSpPr>
          <p:nvPr/>
        </p:nvCxnSpPr>
        <p:spPr>
          <a:xfrm>
            <a:off x="784849" y="7874271"/>
            <a:ext cx="440786" cy="747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062385C-14F9-4D81-BFFF-F660FA56032D}"/>
              </a:ext>
            </a:extLst>
          </p:cNvPr>
          <p:cNvCxnSpPr>
            <a:cxnSpLocks/>
          </p:cNvCxnSpPr>
          <p:nvPr/>
        </p:nvCxnSpPr>
        <p:spPr>
          <a:xfrm flipV="1">
            <a:off x="1186197" y="8605799"/>
            <a:ext cx="4738483" cy="4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2673AA-23D3-41EA-8887-155B41CCABDF}"/>
              </a:ext>
            </a:extLst>
          </p:cNvPr>
          <p:cNvCxnSpPr/>
          <p:nvPr/>
        </p:nvCxnSpPr>
        <p:spPr>
          <a:xfrm>
            <a:off x="1419891" y="7341519"/>
            <a:ext cx="4006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278">
            <a:extLst>
              <a:ext uri="{FF2B5EF4-FFF2-40B4-BE49-F238E27FC236}">
                <a16:creationId xmlns:a16="http://schemas.microsoft.com/office/drawing/2014/main" id="{D803039C-6BD1-44CE-BBFC-A36E24DCE30D}"/>
              </a:ext>
            </a:extLst>
          </p:cNvPr>
          <p:cNvGrpSpPr>
            <a:grpSpLocks/>
          </p:cNvGrpSpPr>
          <p:nvPr/>
        </p:nvGrpSpPr>
        <p:grpSpPr bwMode="auto">
          <a:xfrm>
            <a:off x="2754151" y="5170916"/>
            <a:ext cx="287338" cy="787400"/>
            <a:chOff x="2208" y="240"/>
            <a:chExt cx="181" cy="496"/>
          </a:xfrm>
        </p:grpSpPr>
        <p:sp>
          <p:nvSpPr>
            <p:cNvPr id="316" name="Line 279">
              <a:extLst>
                <a:ext uri="{FF2B5EF4-FFF2-40B4-BE49-F238E27FC236}">
                  <a16:creationId xmlns:a16="http://schemas.microsoft.com/office/drawing/2014/main" id="{58DC94ED-5564-4BBA-B611-4BB63278B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280">
              <a:extLst>
                <a:ext uri="{FF2B5EF4-FFF2-40B4-BE49-F238E27FC236}">
                  <a16:creationId xmlns:a16="http://schemas.microsoft.com/office/drawing/2014/main" id="{1A45B3CF-2DB8-4C40-A5F0-7A277269F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Freeform 281">
              <a:extLst>
                <a:ext uri="{FF2B5EF4-FFF2-40B4-BE49-F238E27FC236}">
                  <a16:creationId xmlns:a16="http://schemas.microsoft.com/office/drawing/2014/main" id="{925A1528-1695-4CA0-8616-DBAF6CC1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282">
              <a:extLst>
                <a:ext uri="{FF2B5EF4-FFF2-40B4-BE49-F238E27FC236}">
                  <a16:creationId xmlns:a16="http://schemas.microsoft.com/office/drawing/2014/main" id="{32800DFB-71BC-4690-9641-959BAE5BA5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40 h 264"/>
                <a:gd name="T4" fmla="*/ 21 w 56"/>
                <a:gd name="T5" fmla="*/ 240 h 264"/>
                <a:gd name="T6" fmla="*/ 56 w 56"/>
                <a:gd name="T7" fmla="*/ 18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0" name="AutoShape 673">
            <a:extLst>
              <a:ext uri="{FF2B5EF4-FFF2-40B4-BE49-F238E27FC236}">
                <a16:creationId xmlns:a16="http://schemas.microsoft.com/office/drawing/2014/main" id="{EC346602-A067-43B9-990F-B50655D04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255" y="4336376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AutoShape 673">
            <a:extLst>
              <a:ext uri="{FF2B5EF4-FFF2-40B4-BE49-F238E27FC236}">
                <a16:creationId xmlns:a16="http://schemas.microsoft.com/office/drawing/2014/main" id="{ED1B68E9-A629-4885-9CFB-F64DBBA9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368" y="3969729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2" name="Group 283">
            <a:extLst>
              <a:ext uri="{FF2B5EF4-FFF2-40B4-BE49-F238E27FC236}">
                <a16:creationId xmlns:a16="http://schemas.microsoft.com/office/drawing/2014/main" id="{949CBE8C-1715-4B29-A52D-22165D8989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28952" y="4606037"/>
            <a:ext cx="287338" cy="787400"/>
            <a:chOff x="2208" y="240"/>
            <a:chExt cx="181" cy="496"/>
          </a:xfrm>
        </p:grpSpPr>
        <p:sp>
          <p:nvSpPr>
            <p:cNvPr id="323" name="Line 284">
              <a:extLst>
                <a:ext uri="{FF2B5EF4-FFF2-40B4-BE49-F238E27FC236}">
                  <a16:creationId xmlns:a16="http://schemas.microsoft.com/office/drawing/2014/main" id="{B82ABA41-F54F-4202-B5E9-3E6BEC87C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285">
              <a:extLst>
                <a:ext uri="{FF2B5EF4-FFF2-40B4-BE49-F238E27FC236}">
                  <a16:creationId xmlns:a16="http://schemas.microsoft.com/office/drawing/2014/main" id="{5A5E03A0-BE84-4543-BC15-FC642D972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286">
              <a:extLst>
                <a:ext uri="{FF2B5EF4-FFF2-40B4-BE49-F238E27FC236}">
                  <a16:creationId xmlns:a16="http://schemas.microsoft.com/office/drawing/2014/main" id="{EFE897F7-BF70-41F3-A26E-453FA5DF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87">
              <a:extLst>
                <a:ext uri="{FF2B5EF4-FFF2-40B4-BE49-F238E27FC236}">
                  <a16:creationId xmlns:a16="http://schemas.microsoft.com/office/drawing/2014/main" id="{266CCD27-6D13-48E3-9AC9-CB320D063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40 h 264"/>
                <a:gd name="T4" fmla="*/ 21 w 56"/>
                <a:gd name="T5" fmla="*/ 240 h 264"/>
                <a:gd name="T6" fmla="*/ 56 w 56"/>
                <a:gd name="T7" fmla="*/ 18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59FEAC-F17D-4DF2-9024-8AF5F90A3D57}"/>
              </a:ext>
            </a:extLst>
          </p:cNvPr>
          <p:cNvSpPr txBox="1"/>
          <p:nvPr/>
        </p:nvSpPr>
        <p:spPr>
          <a:xfrm>
            <a:off x="2770883" y="7293610"/>
            <a:ext cx="13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STEEL DQ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121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2018-10-27T06:33:36Z</dcterms:modified>
  <cp:category>Shooting</cp:category>
</cp:coreProperties>
</file>