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81" r:id="rId2"/>
  </p:sldIdLst>
  <p:sldSz cx="7315200" cy="9601200"/>
  <p:notesSz cx="7102475" cy="938847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vid McClure" initials="DM" lastIdx="1" clrIdx="0">
    <p:extLst>
      <p:ext uri="{19B8F6BF-5375-455C-9EA6-DF929625EA0E}">
        <p15:presenceInfo xmlns:p15="http://schemas.microsoft.com/office/powerpoint/2012/main" userId="S::dmcclure@guardiansecurity.com::60c15ae3-87c6-4c2c-af40-a013f1ade78f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3018" y="96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048" cy="468803"/>
          </a:xfrm>
          <a:prstGeom prst="rect">
            <a:avLst/>
          </a:prstGeom>
        </p:spPr>
        <p:txBody>
          <a:bodyPr vert="horz" lIns="94199" tIns="47099" rIns="94199" bIns="47099" rtlCol="0"/>
          <a:lstStyle>
            <a:lvl1pPr algn="l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2886" y="0"/>
            <a:ext cx="3078048" cy="468803"/>
          </a:xfrm>
          <a:prstGeom prst="rect">
            <a:avLst/>
          </a:prstGeom>
        </p:spPr>
        <p:txBody>
          <a:bodyPr vert="horz" lIns="94199" tIns="47099" rIns="94199" bIns="47099" rtlCol="0"/>
          <a:lstStyle>
            <a:lvl1pPr algn="r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1D74738F-2DA7-4EF7-B221-36FBB027CA23}" type="datetimeFigureOut">
              <a:rPr lang="en-US"/>
              <a:pPr>
                <a:defRPr/>
              </a:pPr>
              <a:t>26.09.2020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11388" y="703263"/>
            <a:ext cx="2679700" cy="3521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199" tIns="47099" rIns="94199" bIns="47099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557" y="4459837"/>
            <a:ext cx="5681363" cy="4223882"/>
          </a:xfrm>
          <a:prstGeom prst="rect">
            <a:avLst/>
          </a:prstGeom>
        </p:spPr>
        <p:txBody>
          <a:bodyPr vert="horz" lIns="94199" tIns="47099" rIns="94199" bIns="47099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18121"/>
            <a:ext cx="3078048" cy="468803"/>
          </a:xfrm>
          <a:prstGeom prst="rect">
            <a:avLst/>
          </a:prstGeom>
        </p:spPr>
        <p:txBody>
          <a:bodyPr vert="horz" lIns="94199" tIns="47099" rIns="94199" bIns="47099" rtlCol="0" anchor="b"/>
          <a:lstStyle>
            <a:lvl1pPr algn="l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2886" y="8918121"/>
            <a:ext cx="3078048" cy="468803"/>
          </a:xfrm>
          <a:prstGeom prst="rect">
            <a:avLst/>
          </a:prstGeom>
        </p:spPr>
        <p:txBody>
          <a:bodyPr vert="horz" wrap="square" lIns="94199" tIns="47099" rIns="94199" bIns="4709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4D250492-C81B-4E2F-A839-DED35552501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 dirty="0"/>
              <a:t>222</a:t>
            </a:r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24228" indent="-278549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14196" indent="-222839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559875" indent="-222839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05554" indent="-222839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451232" indent="-222839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896911" indent="-222839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342589" indent="-222839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788268" indent="-222839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4D847B4-44C5-4AE2-A853-857E5C000287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4060F4-D01B-45FA-9121-AEAE6587682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0775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12074E-FFDA-481D-AEC8-B9C103929A6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3003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ED13DC-8316-4943-8675-275499A5E88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9582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67C6BB-976F-4026-B9CA-A0451E4176D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7123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9500C4-DA73-4525-A43B-FBFC790C75E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3626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307886-F779-4433-808F-7B27EAF68A0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462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E84C29-56C0-44BD-8074-F04574D373B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9474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D929BA-790B-4E3C-B4D0-EEEB79864D7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4823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F72B92-B3C0-4605-9B1F-7B2FA5CABE4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0731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474EEC-9AAE-4D28-87F4-2A4F91C3DF5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3357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B9DFCF-4B14-419F-AFB2-B8A090D541E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5978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500"/>
            </a:lvl1pPr>
          </a:lstStyle>
          <a:p>
            <a:pPr>
              <a:defRPr/>
            </a:pPr>
            <a:fld id="{E5262C48-1226-44F2-9E37-833E3973C7B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0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6334956"/>
              </p:ext>
            </p:extLst>
          </p:nvPr>
        </p:nvGraphicFramePr>
        <p:xfrm>
          <a:off x="177800" y="165100"/>
          <a:ext cx="6997700" cy="4760952"/>
        </p:xfrm>
        <a:graphic>
          <a:graphicData uri="http://schemas.openxmlformats.org/drawingml/2006/table">
            <a:tbl>
              <a:tblPr/>
              <a:tblGrid>
                <a:gridCol w="104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7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5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87465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Times New Roman" charset="0"/>
                        </a:rPr>
                        <a:t>2020 Movember Charity Classic</a:t>
                      </a:r>
                      <a:b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Times New Roman" charset="0"/>
                        </a:rPr>
                      </a:b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Times New Roman" charset="0"/>
                        </a:rPr>
                        <a:t>Bay 8</a:t>
                      </a:r>
                      <a:b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Times New Roman" charset="0"/>
                        </a:rPr>
                      </a:b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Times New Roman" charset="0"/>
                        </a:rPr>
                        <a:t>Bragging Rights</a:t>
                      </a:r>
                      <a:b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Times New Roman" charset="0"/>
                        </a:rPr>
                      </a:b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+mn-cs"/>
                        </a:rPr>
                        <a:t>Course Designer: Dave McClure</a:t>
                      </a:r>
                    </a:p>
                  </a:txBody>
                  <a:tcPr marL="45720" marR="45720" marT="45716" marB="4571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282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1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STRING 1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START POSITION: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Standing with heels touching marks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, </a:t>
                      </a:r>
                      <a:r>
                        <a:rPr lang="en-US" sz="1100" dirty="0"/>
                        <a:t>wrists below belt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, facing uprange</a:t>
                      </a:r>
                      <a:r>
                        <a:rPr kumimoji="0" lang="en-US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, gun holstered.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PCC: 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Starting with toes touching marks,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 facing anywhere downrange. Gun loaded, stock touching belt, muzzle pointed anywhere downrange.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1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STRING 2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START POSITION: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Standing with heels touching marks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, </a:t>
                      </a:r>
                      <a:r>
                        <a:rPr lang="en-US" sz="1100" dirty="0"/>
                        <a:t>wrists above shoulders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, facing uprange</a:t>
                      </a:r>
                      <a:r>
                        <a:rPr kumimoji="0" lang="en-US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, gun holstered.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PCC: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Starting with toes touching marks,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 facing anywhere downrange. Gun loaded, stock touching belt, muzzle pointed anywhere downrange.</a:t>
                      </a: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1991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STAGE PROCEDURE: </a:t>
                      </a:r>
                      <a:r>
                        <a:rPr kumimoji="0" lang="en-US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At the start signal, engage all 3 targets with two rounds each, perform a mandatory reload and re-engage all targets with two more rounds each.</a:t>
                      </a: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</a:txBody>
                  <a:tcPr marL="45720" marR="457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SCORING:      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Limited, 24 rounds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TARGETS: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	   3 IDPA, 2 NS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SCORED HITS:  </a:t>
                      </a: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Best 8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per paper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START-STOP: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Audible - Last shot</a:t>
                      </a:r>
                    </a:p>
                  </a:txBody>
                  <a:tcPr marL="45720" marR="457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" name="Picture 6" descr="http://bali-construction.com/wp-content/uploads/2015/11/movember.logo_.2.jpg">
            <a:extLst>
              <a:ext uri="{FF2B5EF4-FFF2-40B4-BE49-F238E27FC236}">
                <a16:creationId xmlns:a16="http://schemas.microsoft.com/office/drawing/2014/main" id="{92BF1C95-0D7F-4BCD-89C6-094F59FF8E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650" y="584618"/>
            <a:ext cx="1003300" cy="613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6" descr="http://bali-construction.com/wp-content/uploads/2015/11/movember.logo_.2.jpg">
            <a:extLst>
              <a:ext uri="{FF2B5EF4-FFF2-40B4-BE49-F238E27FC236}">
                <a16:creationId xmlns:a16="http://schemas.microsoft.com/office/drawing/2014/main" id="{9383CB45-2241-4F66-BB24-9A1FF6EBA2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584618"/>
            <a:ext cx="1003300" cy="613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6" name="Group 292">
            <a:extLst>
              <a:ext uri="{FF2B5EF4-FFF2-40B4-BE49-F238E27FC236}">
                <a16:creationId xmlns:a16="http://schemas.microsoft.com/office/drawing/2014/main" id="{4D73E1E5-46AA-45C9-B9C6-BF3FFB6FA53A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2895600" y="6553200"/>
            <a:ext cx="222250" cy="858838"/>
            <a:chOff x="384" y="816"/>
            <a:chExt cx="140" cy="541"/>
          </a:xfrm>
        </p:grpSpPr>
        <p:sp>
          <p:nvSpPr>
            <p:cNvPr id="107" name="Line 293">
              <a:extLst>
                <a:ext uri="{FF2B5EF4-FFF2-40B4-BE49-F238E27FC236}">
                  <a16:creationId xmlns:a16="http://schemas.microsoft.com/office/drawing/2014/main" id="{24666B02-D841-48B4-A7F3-E95B0B2AD69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" name="Line 294">
              <a:extLst>
                <a:ext uri="{FF2B5EF4-FFF2-40B4-BE49-F238E27FC236}">
                  <a16:creationId xmlns:a16="http://schemas.microsoft.com/office/drawing/2014/main" id="{61F22A88-B996-417A-8594-BF6A622AB64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" name="Freeform 295">
              <a:extLst>
                <a:ext uri="{FF2B5EF4-FFF2-40B4-BE49-F238E27FC236}">
                  <a16:creationId xmlns:a16="http://schemas.microsoft.com/office/drawing/2014/main" id="{59F7D2DC-B3A3-4C51-B171-8A98DB216C4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5 w 173"/>
                <a:gd name="T1" fmla="*/ 15 h 375"/>
                <a:gd name="T2" fmla="*/ 10 w 173"/>
                <a:gd name="T3" fmla="*/ 0 h 375"/>
                <a:gd name="T4" fmla="*/ 10 w 173"/>
                <a:gd name="T5" fmla="*/ 47 h 375"/>
                <a:gd name="T6" fmla="*/ 12 w 173"/>
                <a:gd name="T7" fmla="*/ 49 h 375"/>
                <a:gd name="T8" fmla="*/ 14 w 173"/>
                <a:gd name="T9" fmla="*/ 63 h 375"/>
                <a:gd name="T10" fmla="*/ 14 w 173"/>
                <a:gd name="T11" fmla="*/ 196 h 375"/>
                <a:gd name="T12" fmla="*/ 12 w 173"/>
                <a:gd name="T13" fmla="*/ 241 h 375"/>
                <a:gd name="T14" fmla="*/ 3 w 173"/>
                <a:gd name="T15" fmla="*/ 263 h 375"/>
                <a:gd name="T16" fmla="*/ 0 w 173"/>
                <a:gd name="T17" fmla="*/ 222 h 375"/>
                <a:gd name="T18" fmla="*/ 0 w 173"/>
                <a:gd name="T19" fmla="*/ 89 h 375"/>
                <a:gd name="T20" fmla="*/ 2 w 173"/>
                <a:gd name="T21" fmla="*/ 68 h 375"/>
                <a:gd name="T22" fmla="*/ 5 w 173"/>
                <a:gd name="T23" fmla="*/ 61 h 375"/>
                <a:gd name="T24" fmla="*/ 5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1" name="Freeform 36">
            <a:extLst>
              <a:ext uri="{FF2B5EF4-FFF2-40B4-BE49-F238E27FC236}">
                <a16:creationId xmlns:a16="http://schemas.microsoft.com/office/drawing/2014/main" id="{E0E28EAD-B308-49AB-873B-7583AC36E0CF}"/>
              </a:ext>
            </a:extLst>
          </p:cNvPr>
          <p:cNvSpPr>
            <a:spLocks/>
          </p:cNvSpPr>
          <p:nvPr/>
        </p:nvSpPr>
        <p:spPr bwMode="auto">
          <a:xfrm rot="1419712">
            <a:off x="3047920" y="6623078"/>
            <a:ext cx="272356" cy="492618"/>
          </a:xfrm>
          <a:custGeom>
            <a:avLst/>
            <a:gdLst>
              <a:gd name="T0" fmla="*/ 1 w 277"/>
              <a:gd name="T1" fmla="*/ 0 h 517"/>
              <a:gd name="T2" fmla="*/ 1 w 277"/>
              <a:gd name="T3" fmla="*/ 0 h 517"/>
              <a:gd name="T4" fmla="*/ 1 w 277"/>
              <a:gd name="T5" fmla="*/ 1 h 517"/>
              <a:gd name="T6" fmla="*/ 1 w 277"/>
              <a:gd name="T7" fmla="*/ 1 h 517"/>
              <a:gd name="T8" fmla="*/ 1 w 277"/>
              <a:gd name="T9" fmla="*/ 1 h 517"/>
              <a:gd name="T10" fmla="*/ 1 w 277"/>
              <a:gd name="T11" fmla="*/ 1 h 517"/>
              <a:gd name="T12" fmla="*/ 1 w 277"/>
              <a:gd name="T13" fmla="*/ 1 h 517"/>
              <a:gd name="T14" fmla="*/ 1 w 277"/>
              <a:gd name="T15" fmla="*/ 1 h 517"/>
              <a:gd name="T16" fmla="*/ 0 w 277"/>
              <a:gd name="T17" fmla="*/ 1 h 517"/>
              <a:gd name="T18" fmla="*/ 0 w 277"/>
              <a:gd name="T19" fmla="*/ 1 h 517"/>
              <a:gd name="T20" fmla="*/ 1 w 277"/>
              <a:gd name="T21" fmla="*/ 1 h 517"/>
              <a:gd name="T22" fmla="*/ 1 w 277"/>
              <a:gd name="T23" fmla="*/ 1 h 517"/>
              <a:gd name="T24" fmla="*/ 1 w 277"/>
              <a:gd name="T25" fmla="*/ 0 h 517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77"/>
              <a:gd name="T40" fmla="*/ 0 h 517"/>
              <a:gd name="T41" fmla="*/ 277 w 277"/>
              <a:gd name="T42" fmla="*/ 517 h 517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77" h="517">
                <a:moveTo>
                  <a:pt x="89" y="0"/>
                </a:moveTo>
                <a:lnTo>
                  <a:pt x="191" y="0"/>
                </a:lnTo>
                <a:lnTo>
                  <a:pt x="191" y="105"/>
                </a:lnTo>
                <a:lnTo>
                  <a:pt x="225" y="105"/>
                </a:lnTo>
                <a:lnTo>
                  <a:pt x="276" y="139"/>
                </a:lnTo>
                <a:lnTo>
                  <a:pt x="276" y="415"/>
                </a:lnTo>
                <a:lnTo>
                  <a:pt x="225" y="516"/>
                </a:lnTo>
                <a:lnTo>
                  <a:pt x="51" y="516"/>
                </a:lnTo>
                <a:lnTo>
                  <a:pt x="0" y="415"/>
                </a:lnTo>
                <a:lnTo>
                  <a:pt x="0" y="139"/>
                </a:lnTo>
                <a:lnTo>
                  <a:pt x="51" y="105"/>
                </a:lnTo>
                <a:lnTo>
                  <a:pt x="89" y="105"/>
                </a:lnTo>
                <a:lnTo>
                  <a:pt x="89" y="0"/>
                </a:lnTo>
              </a:path>
            </a:pathLst>
          </a:custGeom>
          <a:solidFill>
            <a:schemeClr val="bg1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1688"/>
          </a:p>
        </p:txBody>
      </p:sp>
      <p:sp>
        <p:nvSpPr>
          <p:cNvPr id="112" name="Freeform 36">
            <a:extLst>
              <a:ext uri="{FF2B5EF4-FFF2-40B4-BE49-F238E27FC236}">
                <a16:creationId xmlns:a16="http://schemas.microsoft.com/office/drawing/2014/main" id="{B8B81A43-E95D-46D9-85D3-F1ED6BCA6755}"/>
              </a:ext>
            </a:extLst>
          </p:cNvPr>
          <p:cNvSpPr>
            <a:spLocks/>
          </p:cNvSpPr>
          <p:nvPr/>
        </p:nvSpPr>
        <p:spPr bwMode="auto">
          <a:xfrm rot="20017441">
            <a:off x="2780692" y="6683566"/>
            <a:ext cx="272356" cy="492618"/>
          </a:xfrm>
          <a:custGeom>
            <a:avLst/>
            <a:gdLst>
              <a:gd name="T0" fmla="*/ 1 w 277"/>
              <a:gd name="T1" fmla="*/ 0 h 517"/>
              <a:gd name="T2" fmla="*/ 1 w 277"/>
              <a:gd name="T3" fmla="*/ 0 h 517"/>
              <a:gd name="T4" fmla="*/ 1 w 277"/>
              <a:gd name="T5" fmla="*/ 1 h 517"/>
              <a:gd name="T6" fmla="*/ 1 w 277"/>
              <a:gd name="T7" fmla="*/ 1 h 517"/>
              <a:gd name="T8" fmla="*/ 1 w 277"/>
              <a:gd name="T9" fmla="*/ 1 h 517"/>
              <a:gd name="T10" fmla="*/ 1 w 277"/>
              <a:gd name="T11" fmla="*/ 1 h 517"/>
              <a:gd name="T12" fmla="*/ 1 w 277"/>
              <a:gd name="T13" fmla="*/ 1 h 517"/>
              <a:gd name="T14" fmla="*/ 1 w 277"/>
              <a:gd name="T15" fmla="*/ 1 h 517"/>
              <a:gd name="T16" fmla="*/ 0 w 277"/>
              <a:gd name="T17" fmla="*/ 1 h 517"/>
              <a:gd name="T18" fmla="*/ 0 w 277"/>
              <a:gd name="T19" fmla="*/ 1 h 517"/>
              <a:gd name="T20" fmla="*/ 1 w 277"/>
              <a:gd name="T21" fmla="*/ 1 h 517"/>
              <a:gd name="T22" fmla="*/ 1 w 277"/>
              <a:gd name="T23" fmla="*/ 1 h 517"/>
              <a:gd name="T24" fmla="*/ 1 w 277"/>
              <a:gd name="T25" fmla="*/ 0 h 517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77"/>
              <a:gd name="T40" fmla="*/ 0 h 517"/>
              <a:gd name="T41" fmla="*/ 277 w 277"/>
              <a:gd name="T42" fmla="*/ 517 h 517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77" h="517">
                <a:moveTo>
                  <a:pt x="89" y="0"/>
                </a:moveTo>
                <a:lnTo>
                  <a:pt x="191" y="0"/>
                </a:lnTo>
                <a:lnTo>
                  <a:pt x="191" y="105"/>
                </a:lnTo>
                <a:lnTo>
                  <a:pt x="225" y="105"/>
                </a:lnTo>
                <a:lnTo>
                  <a:pt x="276" y="139"/>
                </a:lnTo>
                <a:lnTo>
                  <a:pt x="276" y="415"/>
                </a:lnTo>
                <a:lnTo>
                  <a:pt x="225" y="516"/>
                </a:lnTo>
                <a:lnTo>
                  <a:pt x="51" y="516"/>
                </a:lnTo>
                <a:lnTo>
                  <a:pt x="0" y="415"/>
                </a:lnTo>
                <a:lnTo>
                  <a:pt x="0" y="139"/>
                </a:lnTo>
                <a:lnTo>
                  <a:pt x="51" y="105"/>
                </a:lnTo>
                <a:lnTo>
                  <a:pt x="89" y="105"/>
                </a:lnTo>
                <a:lnTo>
                  <a:pt x="89" y="0"/>
                </a:lnTo>
              </a:path>
            </a:pathLst>
          </a:custGeom>
          <a:solidFill>
            <a:schemeClr val="bg1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1688"/>
          </a:p>
        </p:txBody>
      </p:sp>
      <p:grpSp>
        <p:nvGrpSpPr>
          <p:cNvPr id="113" name="Group 292">
            <a:extLst>
              <a:ext uri="{FF2B5EF4-FFF2-40B4-BE49-F238E27FC236}">
                <a16:creationId xmlns:a16="http://schemas.microsoft.com/office/drawing/2014/main" id="{15A9541B-B208-4D20-859D-15DDF9686A41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2468563" y="7007900"/>
            <a:ext cx="222250" cy="858838"/>
            <a:chOff x="384" y="816"/>
            <a:chExt cx="140" cy="541"/>
          </a:xfrm>
        </p:grpSpPr>
        <p:sp>
          <p:nvSpPr>
            <p:cNvPr id="114" name="Line 293">
              <a:extLst>
                <a:ext uri="{FF2B5EF4-FFF2-40B4-BE49-F238E27FC236}">
                  <a16:creationId xmlns:a16="http://schemas.microsoft.com/office/drawing/2014/main" id="{DC662DC8-15CA-4404-9C81-6FB7C0D5180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" name="Line 294">
              <a:extLst>
                <a:ext uri="{FF2B5EF4-FFF2-40B4-BE49-F238E27FC236}">
                  <a16:creationId xmlns:a16="http://schemas.microsoft.com/office/drawing/2014/main" id="{91797CCE-2589-4F04-B7D2-E5974B077E0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" name="Freeform 295">
              <a:extLst>
                <a:ext uri="{FF2B5EF4-FFF2-40B4-BE49-F238E27FC236}">
                  <a16:creationId xmlns:a16="http://schemas.microsoft.com/office/drawing/2014/main" id="{72E4106C-A02B-4776-99A5-97AF19F5B0A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5 w 173"/>
                <a:gd name="T1" fmla="*/ 15 h 375"/>
                <a:gd name="T2" fmla="*/ 10 w 173"/>
                <a:gd name="T3" fmla="*/ 0 h 375"/>
                <a:gd name="T4" fmla="*/ 10 w 173"/>
                <a:gd name="T5" fmla="*/ 47 h 375"/>
                <a:gd name="T6" fmla="*/ 12 w 173"/>
                <a:gd name="T7" fmla="*/ 49 h 375"/>
                <a:gd name="T8" fmla="*/ 14 w 173"/>
                <a:gd name="T9" fmla="*/ 63 h 375"/>
                <a:gd name="T10" fmla="*/ 14 w 173"/>
                <a:gd name="T11" fmla="*/ 196 h 375"/>
                <a:gd name="T12" fmla="*/ 12 w 173"/>
                <a:gd name="T13" fmla="*/ 241 h 375"/>
                <a:gd name="T14" fmla="*/ 3 w 173"/>
                <a:gd name="T15" fmla="*/ 263 h 375"/>
                <a:gd name="T16" fmla="*/ 0 w 173"/>
                <a:gd name="T17" fmla="*/ 222 h 375"/>
                <a:gd name="T18" fmla="*/ 0 w 173"/>
                <a:gd name="T19" fmla="*/ 89 h 375"/>
                <a:gd name="T20" fmla="*/ 2 w 173"/>
                <a:gd name="T21" fmla="*/ 68 h 375"/>
                <a:gd name="T22" fmla="*/ 5 w 173"/>
                <a:gd name="T23" fmla="*/ 61 h 375"/>
                <a:gd name="T24" fmla="*/ 5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7" name="Group 292">
            <a:extLst>
              <a:ext uri="{FF2B5EF4-FFF2-40B4-BE49-F238E27FC236}">
                <a16:creationId xmlns:a16="http://schemas.microsoft.com/office/drawing/2014/main" id="{A4B12925-2AF4-4EEA-8AF3-CE33BA177DCC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3407681" y="5930650"/>
            <a:ext cx="222250" cy="858838"/>
            <a:chOff x="384" y="816"/>
            <a:chExt cx="140" cy="541"/>
          </a:xfrm>
        </p:grpSpPr>
        <p:sp>
          <p:nvSpPr>
            <p:cNvPr id="118" name="Line 293">
              <a:extLst>
                <a:ext uri="{FF2B5EF4-FFF2-40B4-BE49-F238E27FC236}">
                  <a16:creationId xmlns:a16="http://schemas.microsoft.com/office/drawing/2014/main" id="{6CE9C42A-1D6A-410D-ABEF-25DC2D72EF9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9" name="Line 294">
              <a:extLst>
                <a:ext uri="{FF2B5EF4-FFF2-40B4-BE49-F238E27FC236}">
                  <a16:creationId xmlns:a16="http://schemas.microsoft.com/office/drawing/2014/main" id="{7B7892E8-30B0-43D6-B53C-88F68C58EDF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" name="Freeform 295">
              <a:extLst>
                <a:ext uri="{FF2B5EF4-FFF2-40B4-BE49-F238E27FC236}">
                  <a16:creationId xmlns:a16="http://schemas.microsoft.com/office/drawing/2014/main" id="{B9912C35-775A-4FC1-8F26-A5821271D55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5 w 173"/>
                <a:gd name="T1" fmla="*/ 15 h 375"/>
                <a:gd name="T2" fmla="*/ 10 w 173"/>
                <a:gd name="T3" fmla="*/ 0 h 375"/>
                <a:gd name="T4" fmla="*/ 10 w 173"/>
                <a:gd name="T5" fmla="*/ 47 h 375"/>
                <a:gd name="T6" fmla="*/ 12 w 173"/>
                <a:gd name="T7" fmla="*/ 49 h 375"/>
                <a:gd name="T8" fmla="*/ 14 w 173"/>
                <a:gd name="T9" fmla="*/ 63 h 375"/>
                <a:gd name="T10" fmla="*/ 14 w 173"/>
                <a:gd name="T11" fmla="*/ 196 h 375"/>
                <a:gd name="T12" fmla="*/ 12 w 173"/>
                <a:gd name="T13" fmla="*/ 241 h 375"/>
                <a:gd name="T14" fmla="*/ 3 w 173"/>
                <a:gd name="T15" fmla="*/ 263 h 375"/>
                <a:gd name="T16" fmla="*/ 0 w 173"/>
                <a:gd name="T17" fmla="*/ 222 h 375"/>
                <a:gd name="T18" fmla="*/ 0 w 173"/>
                <a:gd name="T19" fmla="*/ 89 h 375"/>
                <a:gd name="T20" fmla="*/ 2 w 173"/>
                <a:gd name="T21" fmla="*/ 68 h 375"/>
                <a:gd name="T22" fmla="*/ 5 w 173"/>
                <a:gd name="T23" fmla="*/ 61 h 375"/>
                <a:gd name="T24" fmla="*/ 5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FE5BE1F1-2E42-4BB8-B50A-868257CB5FDD}"/>
              </a:ext>
            </a:extLst>
          </p:cNvPr>
          <p:cNvCxnSpPr/>
          <p:nvPr/>
        </p:nvCxnSpPr>
        <p:spPr>
          <a:xfrm flipH="1">
            <a:off x="4733398" y="7715721"/>
            <a:ext cx="513567" cy="68914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8827306D-37E2-4C57-8123-2F16FD8D9754}"/>
              </a:ext>
            </a:extLst>
          </p:cNvPr>
          <p:cNvSpPr txBox="1"/>
          <p:nvPr/>
        </p:nvSpPr>
        <p:spPr>
          <a:xfrm rot="17872160">
            <a:off x="4713087" y="7827864"/>
            <a:ext cx="692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  </a:t>
            </a:r>
            <a:r>
              <a:rPr lang="en-US" dirty="0" err="1"/>
              <a:t>X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2216</TotalTime>
  <Words>169</Words>
  <Application>Microsoft Office PowerPoint</Application>
  <PresentationFormat>Custom</PresentationFormat>
  <Paragraphs>22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Saurutobi</cp:lastModifiedBy>
  <cp:revision>168</cp:revision>
  <cp:lastPrinted>2020-09-26T14:25:46Z</cp:lastPrinted>
  <dcterms:created xsi:type="dcterms:W3CDTF">2002-08-21T12:11:08Z</dcterms:created>
  <dcterms:modified xsi:type="dcterms:W3CDTF">2020-09-27T05:25:21Z</dcterms:modified>
  <cp:category>Shooting</cp:category>
</cp:coreProperties>
</file>