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3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5496B36-6B92-47E7-B59F-B945E3BCAF78}" type="datetimeFigureOut">
              <a:rPr lang="en-US"/>
              <a:pPr>
                <a:defRPr/>
              </a:pPr>
              <a:t>08.02.2020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D587ED6-ACD2-4E15-A5C1-2AEC6D9142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1A51C5-56F1-4F49-A91B-8529B9F32FCA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863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3CDDD-E508-4A86-86A2-58EB3C7325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665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7A87A-5972-4347-B44C-93E9247955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03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DD145-B179-4A2B-8F50-71867534CA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707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2E269-EBEE-484B-AAA7-2FC6B11CA2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484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7EB61-7389-4798-99E6-554FF07BA8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38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CB665-7642-4D47-8CBF-DA7896F345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76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D2F6F-11F0-470C-B750-C07F535A73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90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74FFD-0C53-4B0E-8D7C-2F6483C643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03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C2C1D-8FE2-43BD-A85A-D760B1A3B5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981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4072C-17AD-4C68-81FF-0FF898E508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027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0C8B8-8CF5-4DC0-882D-B04EA6BBB0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758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 smtClean="0"/>
            </a:lvl1pPr>
          </a:lstStyle>
          <a:p>
            <a:pPr>
              <a:defRPr/>
            </a:pPr>
            <a:fld id="{48A5D922-57F5-48DF-8360-3FA36C210F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596636" y="3250577"/>
            <a:ext cx="226926" cy="858838"/>
            <a:chOff x="5187995" y="3467054"/>
            <a:chExt cx="226926" cy="858838"/>
          </a:xfrm>
        </p:grpSpPr>
        <p:grpSp>
          <p:nvGrpSpPr>
            <p:cNvPr id="176" name="Group 288"/>
            <p:cNvGrpSpPr>
              <a:grpSpLocks/>
            </p:cNvGrpSpPr>
            <p:nvPr/>
          </p:nvGrpSpPr>
          <p:grpSpPr bwMode="auto">
            <a:xfrm>
              <a:off x="5192671" y="3467054"/>
              <a:ext cx="222250" cy="858838"/>
              <a:chOff x="384" y="816"/>
              <a:chExt cx="140" cy="541"/>
            </a:xfrm>
          </p:grpSpPr>
          <p:sp>
            <p:nvSpPr>
              <p:cNvPr id="186" name="Line 28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Line 29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" name="Freeform 29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8 h 375"/>
                  <a:gd name="T6" fmla="*/ 2 w 173"/>
                  <a:gd name="T7" fmla="*/ 40 h 375"/>
                  <a:gd name="T8" fmla="*/ 2 w 173"/>
                  <a:gd name="T9" fmla="*/ 48 h 375"/>
                  <a:gd name="T10" fmla="*/ 2 w 173"/>
                  <a:gd name="T11" fmla="*/ 149 h 375"/>
                  <a:gd name="T12" fmla="*/ 2 w 173"/>
                  <a:gd name="T13" fmla="*/ 184 h 375"/>
                  <a:gd name="T14" fmla="*/ 2 w 173"/>
                  <a:gd name="T15" fmla="*/ 202 h 375"/>
                  <a:gd name="T16" fmla="*/ 0 w 173"/>
                  <a:gd name="T17" fmla="*/ 170 h 375"/>
                  <a:gd name="T18" fmla="*/ 0 w 173"/>
                  <a:gd name="T19" fmla="*/ 69 h 375"/>
                  <a:gd name="T20" fmla="*/ 2 w 173"/>
                  <a:gd name="T21" fmla="*/ 50 h 375"/>
                  <a:gd name="T22" fmla="*/ 2 w 173"/>
                  <a:gd name="T23" fmla="*/ 47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6" name="Freeform 299"/>
            <p:cNvSpPr>
              <a:spLocks/>
            </p:cNvSpPr>
            <p:nvPr/>
          </p:nvSpPr>
          <p:spPr bwMode="auto">
            <a:xfrm flipH="1">
              <a:off x="5187995" y="3617927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3188"/>
          <p:cNvGrpSpPr/>
          <p:nvPr/>
        </p:nvGrpSpPr>
        <p:grpSpPr>
          <a:xfrm>
            <a:off x="3544860" y="3110890"/>
            <a:ext cx="288699" cy="928903"/>
            <a:chOff x="2966375" y="2684248"/>
            <a:chExt cx="288699" cy="928903"/>
          </a:xfrm>
        </p:grpSpPr>
        <p:sp>
          <p:nvSpPr>
            <p:cNvPr id="212" name="Line 30"/>
            <p:cNvSpPr>
              <a:spLocks noChangeShapeType="1"/>
            </p:cNvSpPr>
            <p:nvPr/>
          </p:nvSpPr>
          <p:spPr bwMode="auto">
            <a:xfrm>
              <a:off x="2982188" y="3084426"/>
              <a:ext cx="0" cy="528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31"/>
            <p:cNvSpPr>
              <a:spLocks noChangeShapeType="1"/>
            </p:cNvSpPr>
            <p:nvPr/>
          </p:nvSpPr>
          <p:spPr bwMode="auto">
            <a:xfrm>
              <a:off x="3245713" y="3084426"/>
              <a:ext cx="0" cy="528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Freeform 32"/>
            <p:cNvSpPr>
              <a:spLocks/>
            </p:cNvSpPr>
            <p:nvPr/>
          </p:nvSpPr>
          <p:spPr bwMode="auto">
            <a:xfrm>
              <a:off x="2966375" y="2684248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32"/>
            <p:cNvSpPr>
              <a:spLocks/>
            </p:cNvSpPr>
            <p:nvPr/>
          </p:nvSpPr>
          <p:spPr bwMode="auto">
            <a:xfrm>
              <a:off x="2967736" y="2886995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64169"/>
              </p:ext>
            </p:extLst>
          </p:nvPr>
        </p:nvGraphicFramePr>
        <p:xfrm>
          <a:off x="177800" y="165100"/>
          <a:ext cx="6997700" cy="286188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3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Bridge 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to Nowhere</a:t>
                      </a:r>
                      <a:b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Gun loaded and holstered.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8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Bridge surface is part of the shooting area. Bridge supports and chains are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part of the shooting area. 1 procedural per shot will be assessed if any part of the shooter touches the bridge supports or chains.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15 metric, 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4" name="Straight Connector 143"/>
          <p:cNvCxnSpPr/>
          <p:nvPr/>
        </p:nvCxnSpPr>
        <p:spPr>
          <a:xfrm flipV="1">
            <a:off x="1752710" y="8242924"/>
            <a:ext cx="0" cy="11961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2" name="TextBox 13"/>
          <p:cNvSpPr txBox="1">
            <a:spLocks noChangeArrowheads="1"/>
          </p:cNvSpPr>
          <p:nvPr/>
        </p:nvSpPr>
        <p:spPr bwMode="auto">
          <a:xfrm>
            <a:off x="3672514" y="9248775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400901" y="6134685"/>
            <a:ext cx="1768872" cy="1376160"/>
            <a:chOff x="2266552" y="5188544"/>
            <a:chExt cx="1768872" cy="1376160"/>
          </a:xfrm>
        </p:grpSpPr>
        <p:cxnSp>
          <p:nvCxnSpPr>
            <p:cNvPr id="99" name="Straight Connector 98"/>
            <p:cNvCxnSpPr/>
            <p:nvPr/>
          </p:nvCxnSpPr>
          <p:spPr>
            <a:xfrm flipH="1">
              <a:off x="2270124" y="5197672"/>
              <a:ext cx="1295400" cy="7215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2727324" y="5701702"/>
              <a:ext cx="1295400" cy="7215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565524" y="5188544"/>
              <a:ext cx="469900" cy="51315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2270124" y="5913238"/>
              <a:ext cx="469900" cy="51315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2272639" y="5909666"/>
              <a:ext cx="0" cy="15279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2734467" y="6411909"/>
              <a:ext cx="0" cy="15279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030661" y="5692177"/>
              <a:ext cx="0" cy="15279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>
              <a:off x="2738436" y="5833660"/>
              <a:ext cx="1295400" cy="7215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2266552" y="6051546"/>
              <a:ext cx="469900" cy="51315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2380125" y="5851823"/>
              <a:ext cx="469900" cy="51315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2494890" y="5784455"/>
              <a:ext cx="469900" cy="51315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2608725" y="5722840"/>
              <a:ext cx="469900" cy="51315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2716212" y="5669060"/>
              <a:ext cx="469900" cy="51315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2819400" y="5603081"/>
              <a:ext cx="469900" cy="51315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925295" y="5543550"/>
              <a:ext cx="469900" cy="51315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3036851" y="5490952"/>
              <a:ext cx="469900" cy="51315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138950" y="5432716"/>
              <a:ext cx="469900" cy="51315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242200" y="5369026"/>
              <a:ext cx="469900" cy="51315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3359015" y="5303047"/>
              <a:ext cx="469900" cy="51315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3470275" y="5249365"/>
              <a:ext cx="469900" cy="51315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1" name="Line 316"/>
          <p:cNvSpPr>
            <a:spLocks noChangeShapeType="1"/>
          </p:cNvSpPr>
          <p:nvPr/>
        </p:nvSpPr>
        <p:spPr bwMode="auto">
          <a:xfrm>
            <a:off x="1411396" y="6647843"/>
            <a:ext cx="0" cy="393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34" name="Freeform 293"/>
          <p:cNvSpPr>
            <a:spLocks/>
          </p:cNvSpPr>
          <p:nvPr/>
        </p:nvSpPr>
        <p:spPr bwMode="auto">
          <a:xfrm>
            <a:off x="930194" y="3201111"/>
            <a:ext cx="176242" cy="1504276"/>
          </a:xfrm>
          <a:custGeom>
            <a:avLst/>
            <a:gdLst>
              <a:gd name="T0" fmla="*/ 0 w 288"/>
              <a:gd name="T1" fmla="*/ 11 h 976"/>
              <a:gd name="T2" fmla="*/ 3409 w 288"/>
              <a:gd name="T3" fmla="*/ 0 h 976"/>
              <a:gd name="T4" fmla="*/ 3409 w 288"/>
              <a:gd name="T5" fmla="*/ 51 h 976"/>
              <a:gd name="T6" fmla="*/ 0 w 288"/>
              <a:gd name="T7" fmla="*/ 62 h 976"/>
              <a:gd name="T8" fmla="*/ 0 w 288"/>
              <a:gd name="T9" fmla="*/ 11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5" name="Group 292"/>
          <p:cNvGrpSpPr>
            <a:grpSpLocks/>
          </p:cNvGrpSpPr>
          <p:nvPr/>
        </p:nvGrpSpPr>
        <p:grpSpPr bwMode="auto">
          <a:xfrm flipH="1">
            <a:off x="244538" y="7533312"/>
            <a:ext cx="222250" cy="858838"/>
            <a:chOff x="384" y="816"/>
            <a:chExt cx="140" cy="541"/>
          </a:xfrm>
        </p:grpSpPr>
        <p:sp>
          <p:nvSpPr>
            <p:cNvPr id="136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9" name="Group 292"/>
          <p:cNvGrpSpPr>
            <a:grpSpLocks/>
          </p:cNvGrpSpPr>
          <p:nvPr/>
        </p:nvGrpSpPr>
        <p:grpSpPr bwMode="auto">
          <a:xfrm flipH="1">
            <a:off x="538228" y="7438248"/>
            <a:ext cx="222250" cy="858838"/>
            <a:chOff x="384" y="816"/>
            <a:chExt cx="140" cy="541"/>
          </a:xfrm>
        </p:grpSpPr>
        <p:sp>
          <p:nvSpPr>
            <p:cNvPr id="140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0" name="Freeform 317"/>
          <p:cNvSpPr>
            <a:spLocks/>
          </p:cNvSpPr>
          <p:nvPr/>
        </p:nvSpPr>
        <p:spPr bwMode="auto">
          <a:xfrm>
            <a:off x="394558" y="7480131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8 h 375"/>
              <a:gd name="T6" fmla="*/ 2 w 173"/>
              <a:gd name="T7" fmla="*/ 40 h 375"/>
              <a:gd name="T8" fmla="*/ 2 w 173"/>
              <a:gd name="T9" fmla="*/ 48 h 375"/>
              <a:gd name="T10" fmla="*/ 2 w 173"/>
              <a:gd name="T11" fmla="*/ 149 h 375"/>
              <a:gd name="T12" fmla="*/ 2 w 173"/>
              <a:gd name="T13" fmla="*/ 184 h 375"/>
              <a:gd name="T14" fmla="*/ 2 w 173"/>
              <a:gd name="T15" fmla="*/ 202 h 375"/>
              <a:gd name="T16" fmla="*/ 0 w 173"/>
              <a:gd name="T17" fmla="*/ 170 h 375"/>
              <a:gd name="T18" fmla="*/ 0 w 173"/>
              <a:gd name="T19" fmla="*/ 69 h 375"/>
              <a:gd name="T20" fmla="*/ 2 w 173"/>
              <a:gd name="T21" fmla="*/ 50 h 375"/>
              <a:gd name="T22" fmla="*/ 2 w 173"/>
              <a:gd name="T23" fmla="*/ 47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59" name="Group 21"/>
          <p:cNvGrpSpPr>
            <a:grpSpLocks/>
          </p:cNvGrpSpPr>
          <p:nvPr/>
        </p:nvGrpSpPr>
        <p:grpSpPr bwMode="auto">
          <a:xfrm>
            <a:off x="470296" y="3846615"/>
            <a:ext cx="185738" cy="660400"/>
            <a:chOff x="5403" y="3457"/>
            <a:chExt cx="209" cy="755"/>
          </a:xfrm>
        </p:grpSpPr>
        <p:sp>
          <p:nvSpPr>
            <p:cNvPr id="16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168" name="Straight Connector 167"/>
          <p:cNvCxnSpPr/>
          <p:nvPr/>
        </p:nvCxnSpPr>
        <p:spPr>
          <a:xfrm flipV="1">
            <a:off x="6119782" y="8223086"/>
            <a:ext cx="559" cy="11884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1752710" y="9418638"/>
            <a:ext cx="43712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1743074" y="8235968"/>
            <a:ext cx="43767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8" name="Group 288"/>
          <p:cNvGrpSpPr>
            <a:grpSpLocks/>
          </p:cNvGrpSpPr>
          <p:nvPr/>
        </p:nvGrpSpPr>
        <p:grpSpPr bwMode="auto">
          <a:xfrm>
            <a:off x="6704857" y="7510107"/>
            <a:ext cx="222250" cy="858838"/>
            <a:chOff x="384" y="816"/>
            <a:chExt cx="140" cy="541"/>
          </a:xfrm>
        </p:grpSpPr>
        <p:sp>
          <p:nvSpPr>
            <p:cNvPr id="179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2" name="Group 288"/>
          <p:cNvGrpSpPr>
            <a:grpSpLocks/>
          </p:cNvGrpSpPr>
          <p:nvPr/>
        </p:nvGrpSpPr>
        <p:grpSpPr bwMode="auto">
          <a:xfrm>
            <a:off x="6446373" y="7384086"/>
            <a:ext cx="222250" cy="858838"/>
            <a:chOff x="384" y="816"/>
            <a:chExt cx="140" cy="541"/>
          </a:xfrm>
        </p:grpSpPr>
        <p:sp>
          <p:nvSpPr>
            <p:cNvPr id="183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87" name="Straight Connector 186"/>
          <p:cNvCxnSpPr/>
          <p:nvPr/>
        </p:nvCxnSpPr>
        <p:spPr>
          <a:xfrm flipH="1" flipV="1">
            <a:off x="3771675" y="5042588"/>
            <a:ext cx="6844" cy="3883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 flipV="1">
            <a:off x="4960310" y="4892319"/>
            <a:ext cx="149272" cy="1973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3778519" y="5090757"/>
            <a:ext cx="1322745" cy="3402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3767497" y="4892319"/>
            <a:ext cx="1192813" cy="1502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5" name="Group 288"/>
          <p:cNvGrpSpPr>
            <a:grpSpLocks/>
          </p:cNvGrpSpPr>
          <p:nvPr/>
        </p:nvGrpSpPr>
        <p:grpSpPr bwMode="auto">
          <a:xfrm>
            <a:off x="6827197" y="4447717"/>
            <a:ext cx="222250" cy="858838"/>
            <a:chOff x="384" y="816"/>
            <a:chExt cx="140" cy="541"/>
          </a:xfrm>
        </p:grpSpPr>
        <p:sp>
          <p:nvSpPr>
            <p:cNvPr id="196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9" name="Group 292"/>
          <p:cNvGrpSpPr>
            <a:grpSpLocks/>
          </p:cNvGrpSpPr>
          <p:nvPr/>
        </p:nvGrpSpPr>
        <p:grpSpPr bwMode="auto">
          <a:xfrm flipH="1">
            <a:off x="212412" y="4584989"/>
            <a:ext cx="222250" cy="858838"/>
            <a:chOff x="384" y="816"/>
            <a:chExt cx="140" cy="541"/>
          </a:xfrm>
        </p:grpSpPr>
        <p:sp>
          <p:nvSpPr>
            <p:cNvPr id="200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3" name="Group 29"/>
          <p:cNvGrpSpPr>
            <a:grpSpLocks/>
          </p:cNvGrpSpPr>
          <p:nvPr/>
        </p:nvGrpSpPr>
        <p:grpSpPr bwMode="auto">
          <a:xfrm>
            <a:off x="1589032" y="3347440"/>
            <a:ext cx="287338" cy="790575"/>
            <a:chOff x="528" y="240"/>
            <a:chExt cx="181" cy="498"/>
          </a:xfrm>
        </p:grpSpPr>
        <p:sp>
          <p:nvSpPr>
            <p:cNvPr id="204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7" name="Group 29"/>
          <p:cNvGrpSpPr>
            <a:grpSpLocks/>
          </p:cNvGrpSpPr>
          <p:nvPr/>
        </p:nvGrpSpPr>
        <p:grpSpPr bwMode="auto">
          <a:xfrm>
            <a:off x="2031195" y="3762666"/>
            <a:ext cx="287338" cy="790575"/>
            <a:chOff x="528" y="240"/>
            <a:chExt cx="181" cy="498"/>
          </a:xfrm>
        </p:grpSpPr>
        <p:sp>
          <p:nvSpPr>
            <p:cNvPr id="208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2" name="Line 316"/>
          <p:cNvSpPr>
            <a:spLocks noChangeShapeType="1"/>
          </p:cNvSpPr>
          <p:nvPr/>
        </p:nvSpPr>
        <p:spPr bwMode="auto">
          <a:xfrm>
            <a:off x="2703310" y="5926722"/>
            <a:ext cx="0" cy="24249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24" name="Line 316"/>
          <p:cNvSpPr>
            <a:spLocks noChangeShapeType="1"/>
          </p:cNvSpPr>
          <p:nvPr/>
        </p:nvSpPr>
        <p:spPr bwMode="auto">
          <a:xfrm>
            <a:off x="1869716" y="7117145"/>
            <a:ext cx="0" cy="393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25" name="Line 316"/>
          <p:cNvSpPr>
            <a:spLocks noChangeShapeType="1"/>
          </p:cNvSpPr>
          <p:nvPr/>
        </p:nvSpPr>
        <p:spPr bwMode="auto">
          <a:xfrm>
            <a:off x="3157073" y="6404264"/>
            <a:ext cx="0" cy="393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28" name="Rectangle 22"/>
          <p:cNvSpPr>
            <a:spLocks noChangeArrowheads="1"/>
          </p:cNvSpPr>
          <p:nvPr/>
        </p:nvSpPr>
        <p:spPr bwMode="auto">
          <a:xfrm>
            <a:off x="1677936" y="6425442"/>
            <a:ext cx="1524000" cy="13112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26" name="Group 29"/>
          <p:cNvGrpSpPr>
            <a:grpSpLocks/>
          </p:cNvGrpSpPr>
          <p:nvPr/>
        </p:nvGrpSpPr>
        <p:grpSpPr bwMode="auto">
          <a:xfrm>
            <a:off x="4357570" y="3242381"/>
            <a:ext cx="287338" cy="790575"/>
            <a:chOff x="528" y="240"/>
            <a:chExt cx="181" cy="498"/>
          </a:xfrm>
        </p:grpSpPr>
        <p:sp>
          <p:nvSpPr>
            <p:cNvPr id="22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0" name="Group 29"/>
          <p:cNvGrpSpPr>
            <a:grpSpLocks/>
          </p:cNvGrpSpPr>
          <p:nvPr/>
        </p:nvGrpSpPr>
        <p:grpSpPr bwMode="auto">
          <a:xfrm>
            <a:off x="4647630" y="3241704"/>
            <a:ext cx="287338" cy="790575"/>
            <a:chOff x="528" y="240"/>
            <a:chExt cx="181" cy="498"/>
          </a:xfrm>
        </p:grpSpPr>
        <p:sp>
          <p:nvSpPr>
            <p:cNvPr id="23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4" name="Group 33"/>
          <p:cNvGrpSpPr>
            <a:grpSpLocks/>
          </p:cNvGrpSpPr>
          <p:nvPr/>
        </p:nvGrpSpPr>
        <p:grpSpPr bwMode="auto">
          <a:xfrm>
            <a:off x="4503961" y="3241704"/>
            <a:ext cx="290513" cy="787400"/>
            <a:chOff x="2244" y="2118"/>
            <a:chExt cx="181" cy="499"/>
          </a:xfrm>
        </p:grpSpPr>
        <p:sp>
          <p:nvSpPr>
            <p:cNvPr id="235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9" name="Group 13"/>
          <p:cNvGrpSpPr>
            <a:grpSpLocks/>
          </p:cNvGrpSpPr>
          <p:nvPr/>
        </p:nvGrpSpPr>
        <p:grpSpPr bwMode="auto">
          <a:xfrm>
            <a:off x="128736" y="4933832"/>
            <a:ext cx="393700" cy="1271588"/>
            <a:chOff x="2496" y="4380"/>
            <a:chExt cx="236" cy="690"/>
          </a:xfrm>
        </p:grpSpPr>
        <p:sp>
          <p:nvSpPr>
            <p:cNvPr id="250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1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61" name="Group 13"/>
          <p:cNvGrpSpPr>
            <a:grpSpLocks/>
          </p:cNvGrpSpPr>
          <p:nvPr/>
        </p:nvGrpSpPr>
        <p:grpSpPr bwMode="auto">
          <a:xfrm>
            <a:off x="5657079" y="3137030"/>
            <a:ext cx="393700" cy="1271588"/>
            <a:chOff x="2496" y="4380"/>
            <a:chExt cx="236" cy="690"/>
          </a:xfrm>
        </p:grpSpPr>
        <p:sp>
          <p:nvSpPr>
            <p:cNvPr id="262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3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71" name="Freeform 293"/>
          <p:cNvSpPr>
            <a:spLocks/>
          </p:cNvSpPr>
          <p:nvPr/>
        </p:nvSpPr>
        <p:spPr bwMode="auto">
          <a:xfrm flipH="1">
            <a:off x="5806652" y="3319712"/>
            <a:ext cx="168014" cy="1504276"/>
          </a:xfrm>
          <a:custGeom>
            <a:avLst/>
            <a:gdLst>
              <a:gd name="T0" fmla="*/ 0 w 288"/>
              <a:gd name="T1" fmla="*/ 11 h 976"/>
              <a:gd name="T2" fmla="*/ 3409 w 288"/>
              <a:gd name="T3" fmla="*/ 0 h 976"/>
              <a:gd name="T4" fmla="*/ 3409 w 288"/>
              <a:gd name="T5" fmla="*/ 51 h 976"/>
              <a:gd name="T6" fmla="*/ 0 w 288"/>
              <a:gd name="T7" fmla="*/ 62 h 976"/>
              <a:gd name="T8" fmla="*/ 0 w 288"/>
              <a:gd name="T9" fmla="*/ 11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77" name="Group 13"/>
          <p:cNvGrpSpPr>
            <a:grpSpLocks/>
          </p:cNvGrpSpPr>
          <p:nvPr/>
        </p:nvGrpSpPr>
        <p:grpSpPr bwMode="auto">
          <a:xfrm>
            <a:off x="6801377" y="4455421"/>
            <a:ext cx="393700" cy="1271588"/>
            <a:chOff x="2496" y="4380"/>
            <a:chExt cx="236" cy="690"/>
          </a:xfrm>
        </p:grpSpPr>
        <p:sp>
          <p:nvSpPr>
            <p:cNvPr id="278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9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38" name="Group 288"/>
          <p:cNvGrpSpPr>
            <a:grpSpLocks/>
          </p:cNvGrpSpPr>
          <p:nvPr/>
        </p:nvGrpSpPr>
        <p:grpSpPr bwMode="auto">
          <a:xfrm>
            <a:off x="6972827" y="5557971"/>
            <a:ext cx="222250" cy="858838"/>
            <a:chOff x="384" y="816"/>
            <a:chExt cx="140" cy="541"/>
          </a:xfrm>
        </p:grpSpPr>
        <p:sp>
          <p:nvSpPr>
            <p:cNvPr id="239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1" name="Freeform 299"/>
          <p:cNvSpPr>
            <a:spLocks/>
          </p:cNvSpPr>
          <p:nvPr/>
        </p:nvSpPr>
        <p:spPr bwMode="auto">
          <a:xfrm flipH="1">
            <a:off x="6568611" y="7449782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8 h 375"/>
              <a:gd name="T6" fmla="*/ 2 w 173"/>
              <a:gd name="T7" fmla="*/ 40 h 375"/>
              <a:gd name="T8" fmla="*/ 2 w 173"/>
              <a:gd name="T9" fmla="*/ 48 h 375"/>
              <a:gd name="T10" fmla="*/ 2 w 173"/>
              <a:gd name="T11" fmla="*/ 149 h 375"/>
              <a:gd name="T12" fmla="*/ 2 w 173"/>
              <a:gd name="T13" fmla="*/ 184 h 375"/>
              <a:gd name="T14" fmla="*/ 2 w 173"/>
              <a:gd name="T15" fmla="*/ 202 h 375"/>
              <a:gd name="T16" fmla="*/ 0 w 173"/>
              <a:gd name="T17" fmla="*/ 170 h 375"/>
              <a:gd name="T18" fmla="*/ 0 w 173"/>
              <a:gd name="T19" fmla="*/ 69 h 375"/>
              <a:gd name="T20" fmla="*/ 2 w 173"/>
              <a:gd name="T21" fmla="*/ 50 h 375"/>
              <a:gd name="T22" fmla="*/ 2 w 173"/>
              <a:gd name="T23" fmla="*/ 47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1" name="Freeform 301"/>
          <p:cNvSpPr>
            <a:spLocks/>
          </p:cNvSpPr>
          <p:nvPr/>
        </p:nvSpPr>
        <p:spPr bwMode="auto">
          <a:xfrm flipH="1">
            <a:off x="2801233" y="3922423"/>
            <a:ext cx="804619" cy="1738012"/>
          </a:xfrm>
          <a:custGeom>
            <a:avLst/>
            <a:gdLst>
              <a:gd name="T0" fmla="*/ 0 w 240"/>
              <a:gd name="T1" fmla="*/ 419336628 h 840"/>
              <a:gd name="T2" fmla="*/ 2147483646 w 240"/>
              <a:gd name="T3" fmla="*/ 733560479 h 840"/>
              <a:gd name="T4" fmla="*/ 2147483646 w 240"/>
              <a:gd name="T5" fmla="*/ 104378851 h 840"/>
              <a:gd name="T6" fmla="*/ 0 w 240"/>
              <a:gd name="T7" fmla="*/ 0 h 840"/>
              <a:gd name="T8" fmla="*/ 0 w 240"/>
              <a:gd name="T9" fmla="*/ 419336628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4" name="Group 164"/>
          <p:cNvGrpSpPr>
            <a:grpSpLocks/>
          </p:cNvGrpSpPr>
          <p:nvPr/>
        </p:nvGrpSpPr>
        <p:grpSpPr bwMode="auto">
          <a:xfrm>
            <a:off x="1219490" y="3364204"/>
            <a:ext cx="288925" cy="787400"/>
            <a:chOff x="1247" y="2496"/>
            <a:chExt cx="182" cy="496"/>
          </a:xfrm>
        </p:grpSpPr>
        <p:sp>
          <p:nvSpPr>
            <p:cNvPr id="325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7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28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30" name="Group 21"/>
          <p:cNvGrpSpPr>
            <a:grpSpLocks/>
          </p:cNvGrpSpPr>
          <p:nvPr/>
        </p:nvGrpSpPr>
        <p:grpSpPr bwMode="auto">
          <a:xfrm>
            <a:off x="6119782" y="3721689"/>
            <a:ext cx="185738" cy="660400"/>
            <a:chOff x="5403" y="3457"/>
            <a:chExt cx="209" cy="755"/>
          </a:xfrm>
        </p:grpSpPr>
        <p:sp>
          <p:nvSpPr>
            <p:cNvPr id="331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32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33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35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36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37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72386244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137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178</cp:revision>
  <dcterms:created xsi:type="dcterms:W3CDTF">2002-08-21T12:11:08Z</dcterms:created>
  <dcterms:modified xsi:type="dcterms:W3CDTF">2020-02-09T01:21:40Z</dcterms:modified>
  <cp:category>Shooting</cp:category>
</cp:coreProperties>
</file>