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45AF572-A747-4870-A6B8-9AC8144076AD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FD667CB-6975-45E0-8E0B-0578A6FDA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03569E-7453-4BEE-8F5C-C6437C51449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AB19A-39CB-45BE-92F9-F9D1E78E6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80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636CA-8BA2-4ED2-938C-9F54FA23E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5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5BDB5-66F1-4E3B-B34E-B2D07D9D4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6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63B08-AEED-41A0-BDC6-D13D18DD13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34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72F6-8DC6-43C5-B4F9-0744835271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96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9B30F-A393-4878-A8E4-DFE62D9AE3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69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4E394-C37F-4E2B-8895-59D4D4548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8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D75E4-4A51-4422-9FDC-47887FB0F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6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3A4B9-C29A-4446-A6B9-60937888F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54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A014A-7F82-413A-9A51-95BC539B7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95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CF6A6-CED5-4E34-BE47-702E39285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31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BF320419-DE42-44A6-88A4-6F43D3F5B9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Straight Connector 284"/>
          <p:cNvCxnSpPr/>
          <p:nvPr/>
        </p:nvCxnSpPr>
        <p:spPr>
          <a:xfrm flipH="1">
            <a:off x="1025901" y="5138758"/>
            <a:ext cx="282071" cy="13399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H="1">
            <a:off x="1994460" y="5202021"/>
            <a:ext cx="203041" cy="1232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H="1" flipV="1">
            <a:off x="1306504" y="5158541"/>
            <a:ext cx="888121" cy="434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H="1">
            <a:off x="1020693" y="6434302"/>
            <a:ext cx="971456" cy="226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1" name="Group 288"/>
          <p:cNvGrpSpPr>
            <a:grpSpLocks/>
          </p:cNvGrpSpPr>
          <p:nvPr/>
        </p:nvGrpSpPr>
        <p:grpSpPr bwMode="auto">
          <a:xfrm>
            <a:off x="4093949" y="4132461"/>
            <a:ext cx="222250" cy="858838"/>
            <a:chOff x="384" y="816"/>
            <a:chExt cx="140" cy="541"/>
          </a:xfrm>
        </p:grpSpPr>
        <p:sp>
          <p:nvSpPr>
            <p:cNvPr id="28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" name="Group 288"/>
          <p:cNvGrpSpPr>
            <a:grpSpLocks/>
          </p:cNvGrpSpPr>
          <p:nvPr/>
        </p:nvGrpSpPr>
        <p:grpSpPr bwMode="auto">
          <a:xfrm>
            <a:off x="5565622" y="4512570"/>
            <a:ext cx="222250" cy="858838"/>
            <a:chOff x="384" y="816"/>
            <a:chExt cx="140" cy="541"/>
          </a:xfrm>
        </p:grpSpPr>
        <p:sp>
          <p:nvSpPr>
            <p:cNvPr id="27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00904"/>
              </p:ext>
            </p:extLst>
          </p:nvPr>
        </p:nvGraphicFramePr>
        <p:xfrm>
          <a:off x="177800" y="165100"/>
          <a:ext cx="6997700" cy="274462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Bunker Buster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Lars Liden &amp;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 shooting area A, fingers touching both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 shooting area A. Gun loaded and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shooting areas A, B and C.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Bridge surface is a shooting area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1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" name="Group 21"/>
          <p:cNvGrpSpPr>
            <a:grpSpLocks/>
          </p:cNvGrpSpPr>
          <p:nvPr/>
        </p:nvGrpSpPr>
        <p:grpSpPr bwMode="auto">
          <a:xfrm>
            <a:off x="1648052" y="5719365"/>
            <a:ext cx="2157413" cy="1077913"/>
            <a:chOff x="1342" y="3555"/>
            <a:chExt cx="1359" cy="679"/>
          </a:xfrm>
        </p:grpSpPr>
        <p:sp>
          <p:nvSpPr>
            <p:cNvPr id="9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23"/>
            <p:cNvSpPr>
              <a:spLocks noChangeArrowheads="1"/>
            </p:cNvSpPr>
            <p:nvPr/>
          </p:nvSpPr>
          <p:spPr bwMode="auto">
            <a:xfrm>
              <a:off x="1713" y="3715"/>
              <a:ext cx="237" cy="30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138" y="5724294"/>
            <a:ext cx="542774" cy="1874267"/>
          </a:xfrm>
          <a:prstGeom prst="rect">
            <a:avLst/>
          </a:prstGeom>
        </p:spPr>
      </p:pic>
      <p:sp>
        <p:nvSpPr>
          <p:cNvPr id="100" name="Rectangle 23"/>
          <p:cNvSpPr>
            <a:spLocks noChangeArrowheads="1"/>
          </p:cNvSpPr>
          <p:nvPr/>
        </p:nvSpPr>
        <p:spPr bwMode="auto">
          <a:xfrm>
            <a:off x="3269119" y="6036240"/>
            <a:ext cx="376238" cy="419726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199" y="6000354"/>
            <a:ext cx="797489" cy="2753830"/>
          </a:xfrm>
          <a:prstGeom prst="rect">
            <a:avLst/>
          </a:prstGeom>
        </p:spPr>
      </p:pic>
      <p:grpSp>
        <p:nvGrpSpPr>
          <p:cNvPr id="102" name="Group 33"/>
          <p:cNvGrpSpPr>
            <a:grpSpLocks/>
          </p:cNvGrpSpPr>
          <p:nvPr/>
        </p:nvGrpSpPr>
        <p:grpSpPr bwMode="auto">
          <a:xfrm rot="4619547">
            <a:off x="4717133" y="7443019"/>
            <a:ext cx="1555067" cy="320675"/>
            <a:chOff x="288" y="2976"/>
            <a:chExt cx="1392" cy="192"/>
          </a:xfrm>
        </p:grpSpPr>
        <p:sp>
          <p:nvSpPr>
            <p:cNvPr id="10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2" name="Freeform 298"/>
          <p:cNvSpPr>
            <a:spLocks/>
          </p:cNvSpPr>
          <p:nvPr/>
        </p:nvSpPr>
        <p:spPr bwMode="auto">
          <a:xfrm rot="5400000">
            <a:off x="2321649" y="5019278"/>
            <a:ext cx="238125" cy="1617663"/>
          </a:xfrm>
          <a:custGeom>
            <a:avLst/>
            <a:gdLst>
              <a:gd name="T0" fmla="*/ 0 w 168"/>
              <a:gd name="T1" fmla="*/ 70 h 1194"/>
              <a:gd name="T2" fmla="*/ 44 w 168"/>
              <a:gd name="T3" fmla="*/ 0 h 1194"/>
              <a:gd name="T4" fmla="*/ 44 w 168"/>
              <a:gd name="T5" fmla="*/ 91 h 1194"/>
              <a:gd name="T6" fmla="*/ 0 w 168"/>
              <a:gd name="T7" fmla="*/ 178 h 1194"/>
              <a:gd name="T8" fmla="*/ 0 w 168"/>
              <a:gd name="T9" fmla="*/ 70 h 1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1194"/>
              <a:gd name="T17" fmla="*/ 168 w 168"/>
              <a:gd name="T18" fmla="*/ 1194 h 1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1194">
                <a:moveTo>
                  <a:pt x="0" y="468"/>
                </a:moveTo>
                <a:lnTo>
                  <a:pt x="168" y="0"/>
                </a:lnTo>
                <a:lnTo>
                  <a:pt x="168" y="612"/>
                </a:lnTo>
                <a:lnTo>
                  <a:pt x="0" y="1194"/>
                </a:lnTo>
                <a:lnTo>
                  <a:pt x="0" y="468"/>
                </a:lnTo>
                <a:close/>
              </a:path>
            </a:pathLst>
          </a:cu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" name="Freeform 298"/>
          <p:cNvSpPr>
            <a:spLocks/>
          </p:cNvSpPr>
          <p:nvPr/>
        </p:nvSpPr>
        <p:spPr bwMode="auto">
          <a:xfrm rot="5400000">
            <a:off x="3346213" y="5027223"/>
            <a:ext cx="306555" cy="1690840"/>
          </a:xfrm>
          <a:custGeom>
            <a:avLst/>
            <a:gdLst>
              <a:gd name="T0" fmla="*/ 0 w 168"/>
              <a:gd name="T1" fmla="*/ 70 h 1194"/>
              <a:gd name="T2" fmla="*/ 44 w 168"/>
              <a:gd name="T3" fmla="*/ 0 h 1194"/>
              <a:gd name="T4" fmla="*/ 44 w 168"/>
              <a:gd name="T5" fmla="*/ 91 h 1194"/>
              <a:gd name="T6" fmla="*/ 0 w 168"/>
              <a:gd name="T7" fmla="*/ 178 h 1194"/>
              <a:gd name="T8" fmla="*/ 0 w 168"/>
              <a:gd name="T9" fmla="*/ 70 h 1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1194"/>
              <a:gd name="T17" fmla="*/ 168 w 168"/>
              <a:gd name="T18" fmla="*/ 1194 h 1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1194">
                <a:moveTo>
                  <a:pt x="0" y="468"/>
                </a:moveTo>
                <a:lnTo>
                  <a:pt x="168" y="0"/>
                </a:lnTo>
                <a:lnTo>
                  <a:pt x="168" y="612"/>
                </a:lnTo>
                <a:lnTo>
                  <a:pt x="0" y="1194"/>
                </a:lnTo>
                <a:lnTo>
                  <a:pt x="0" y="468"/>
                </a:lnTo>
                <a:close/>
              </a:path>
            </a:pathLst>
          </a:cu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" name="Freeform 298"/>
          <p:cNvSpPr>
            <a:spLocks/>
          </p:cNvSpPr>
          <p:nvPr/>
        </p:nvSpPr>
        <p:spPr bwMode="auto">
          <a:xfrm rot="5583305">
            <a:off x="3692760" y="4845284"/>
            <a:ext cx="368898" cy="2709407"/>
          </a:xfrm>
          <a:custGeom>
            <a:avLst/>
            <a:gdLst>
              <a:gd name="T0" fmla="*/ 0 w 168"/>
              <a:gd name="T1" fmla="*/ 70 h 1194"/>
              <a:gd name="T2" fmla="*/ 44 w 168"/>
              <a:gd name="T3" fmla="*/ 0 h 1194"/>
              <a:gd name="T4" fmla="*/ 44 w 168"/>
              <a:gd name="T5" fmla="*/ 91 h 1194"/>
              <a:gd name="T6" fmla="*/ 0 w 168"/>
              <a:gd name="T7" fmla="*/ 178 h 1194"/>
              <a:gd name="T8" fmla="*/ 0 w 168"/>
              <a:gd name="T9" fmla="*/ 70 h 1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1194"/>
              <a:gd name="T17" fmla="*/ 168 w 168"/>
              <a:gd name="T18" fmla="*/ 1194 h 1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1194">
                <a:moveTo>
                  <a:pt x="0" y="468"/>
                </a:moveTo>
                <a:lnTo>
                  <a:pt x="168" y="0"/>
                </a:lnTo>
                <a:lnTo>
                  <a:pt x="168" y="612"/>
                </a:lnTo>
                <a:lnTo>
                  <a:pt x="0" y="1194"/>
                </a:lnTo>
                <a:lnTo>
                  <a:pt x="0" y="468"/>
                </a:lnTo>
                <a:close/>
              </a:path>
            </a:pathLst>
          </a:cu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1606683" y="5936298"/>
            <a:ext cx="20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grpSp>
        <p:nvGrpSpPr>
          <p:cNvPr id="219" name="Group 29"/>
          <p:cNvGrpSpPr>
            <a:grpSpLocks/>
          </p:cNvGrpSpPr>
          <p:nvPr/>
        </p:nvGrpSpPr>
        <p:grpSpPr bwMode="auto">
          <a:xfrm>
            <a:off x="2612450" y="4118294"/>
            <a:ext cx="287338" cy="790575"/>
            <a:chOff x="528" y="240"/>
            <a:chExt cx="181" cy="498"/>
          </a:xfrm>
        </p:grpSpPr>
        <p:sp>
          <p:nvSpPr>
            <p:cNvPr id="22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3" name="Group 29"/>
          <p:cNvGrpSpPr>
            <a:grpSpLocks/>
          </p:cNvGrpSpPr>
          <p:nvPr/>
        </p:nvGrpSpPr>
        <p:grpSpPr bwMode="auto">
          <a:xfrm>
            <a:off x="2965942" y="4096524"/>
            <a:ext cx="287338" cy="790575"/>
            <a:chOff x="528" y="240"/>
            <a:chExt cx="181" cy="498"/>
          </a:xfrm>
        </p:grpSpPr>
        <p:sp>
          <p:nvSpPr>
            <p:cNvPr id="22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" name="Group 380"/>
          <p:cNvGrpSpPr>
            <a:grpSpLocks/>
          </p:cNvGrpSpPr>
          <p:nvPr/>
        </p:nvGrpSpPr>
        <p:grpSpPr bwMode="auto">
          <a:xfrm>
            <a:off x="436304" y="5565066"/>
            <a:ext cx="228600" cy="862013"/>
            <a:chOff x="1680" y="768"/>
            <a:chExt cx="144" cy="543"/>
          </a:xfrm>
        </p:grpSpPr>
        <p:sp>
          <p:nvSpPr>
            <p:cNvPr id="2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4" name="Group 380"/>
          <p:cNvGrpSpPr>
            <a:grpSpLocks/>
          </p:cNvGrpSpPr>
          <p:nvPr/>
        </p:nvGrpSpPr>
        <p:grpSpPr bwMode="auto">
          <a:xfrm>
            <a:off x="1039972" y="4335002"/>
            <a:ext cx="228600" cy="862013"/>
            <a:chOff x="1680" y="768"/>
            <a:chExt cx="144" cy="543"/>
          </a:xfrm>
        </p:grpSpPr>
        <p:sp>
          <p:nvSpPr>
            <p:cNvPr id="235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7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38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1" name="Group 380"/>
          <p:cNvGrpSpPr>
            <a:grpSpLocks/>
          </p:cNvGrpSpPr>
          <p:nvPr/>
        </p:nvGrpSpPr>
        <p:grpSpPr bwMode="auto">
          <a:xfrm>
            <a:off x="513351" y="4853565"/>
            <a:ext cx="228600" cy="862013"/>
            <a:chOff x="1680" y="768"/>
            <a:chExt cx="144" cy="543"/>
          </a:xfrm>
        </p:grpSpPr>
        <p:sp>
          <p:nvSpPr>
            <p:cNvPr id="2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8" name="Group 29"/>
          <p:cNvGrpSpPr>
            <a:grpSpLocks/>
          </p:cNvGrpSpPr>
          <p:nvPr/>
        </p:nvGrpSpPr>
        <p:grpSpPr bwMode="auto">
          <a:xfrm>
            <a:off x="4643776" y="4302747"/>
            <a:ext cx="287338" cy="790575"/>
            <a:chOff x="528" y="240"/>
            <a:chExt cx="181" cy="498"/>
          </a:xfrm>
        </p:grpSpPr>
        <p:sp>
          <p:nvSpPr>
            <p:cNvPr id="24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2" name="Group 13"/>
          <p:cNvGrpSpPr>
            <a:grpSpLocks/>
          </p:cNvGrpSpPr>
          <p:nvPr/>
        </p:nvGrpSpPr>
        <p:grpSpPr bwMode="auto">
          <a:xfrm>
            <a:off x="4178434" y="3934084"/>
            <a:ext cx="393700" cy="1271588"/>
            <a:chOff x="2496" y="4380"/>
            <a:chExt cx="236" cy="690"/>
          </a:xfrm>
        </p:grpSpPr>
        <p:sp>
          <p:nvSpPr>
            <p:cNvPr id="253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4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8" name="Group 288"/>
          <p:cNvGrpSpPr>
            <a:grpSpLocks/>
          </p:cNvGrpSpPr>
          <p:nvPr/>
        </p:nvGrpSpPr>
        <p:grpSpPr bwMode="auto">
          <a:xfrm>
            <a:off x="6259537" y="5816684"/>
            <a:ext cx="222250" cy="858838"/>
            <a:chOff x="384" y="816"/>
            <a:chExt cx="140" cy="541"/>
          </a:xfrm>
        </p:grpSpPr>
        <p:sp>
          <p:nvSpPr>
            <p:cNvPr id="25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5" name="Group 13"/>
          <p:cNvGrpSpPr>
            <a:grpSpLocks/>
          </p:cNvGrpSpPr>
          <p:nvPr/>
        </p:nvGrpSpPr>
        <p:grpSpPr bwMode="auto">
          <a:xfrm>
            <a:off x="6352992" y="5715578"/>
            <a:ext cx="393700" cy="1271588"/>
            <a:chOff x="2496" y="4380"/>
            <a:chExt cx="236" cy="690"/>
          </a:xfrm>
        </p:grpSpPr>
        <p:sp>
          <p:nvSpPr>
            <p:cNvPr id="256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7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62" name="Group 288"/>
          <p:cNvGrpSpPr>
            <a:grpSpLocks/>
          </p:cNvGrpSpPr>
          <p:nvPr/>
        </p:nvGrpSpPr>
        <p:grpSpPr bwMode="auto">
          <a:xfrm>
            <a:off x="6709222" y="6380181"/>
            <a:ext cx="222250" cy="858838"/>
            <a:chOff x="384" y="816"/>
            <a:chExt cx="140" cy="541"/>
          </a:xfrm>
        </p:grpSpPr>
        <p:sp>
          <p:nvSpPr>
            <p:cNvPr id="26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" name="Group 29"/>
          <p:cNvGrpSpPr>
            <a:grpSpLocks/>
          </p:cNvGrpSpPr>
          <p:nvPr/>
        </p:nvGrpSpPr>
        <p:grpSpPr bwMode="auto">
          <a:xfrm>
            <a:off x="5042445" y="4293446"/>
            <a:ext cx="287338" cy="790575"/>
            <a:chOff x="528" y="240"/>
            <a:chExt cx="181" cy="498"/>
          </a:xfrm>
        </p:grpSpPr>
        <p:sp>
          <p:nvSpPr>
            <p:cNvPr id="26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33"/>
          <p:cNvGrpSpPr>
            <a:grpSpLocks/>
          </p:cNvGrpSpPr>
          <p:nvPr/>
        </p:nvGrpSpPr>
        <p:grpSpPr bwMode="auto">
          <a:xfrm>
            <a:off x="4841304" y="4297985"/>
            <a:ext cx="290513" cy="787400"/>
            <a:chOff x="2244" y="2118"/>
            <a:chExt cx="181" cy="499"/>
          </a:xfrm>
        </p:grpSpPr>
        <p:sp>
          <p:nvSpPr>
            <p:cNvPr id="271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" name="Group 13"/>
          <p:cNvGrpSpPr>
            <a:grpSpLocks/>
          </p:cNvGrpSpPr>
          <p:nvPr/>
        </p:nvGrpSpPr>
        <p:grpSpPr bwMode="auto">
          <a:xfrm>
            <a:off x="5598961" y="4285406"/>
            <a:ext cx="393700" cy="1271588"/>
            <a:chOff x="2496" y="4380"/>
            <a:chExt cx="236" cy="690"/>
          </a:xfrm>
        </p:grpSpPr>
        <p:sp>
          <p:nvSpPr>
            <p:cNvPr id="275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89" name="Group 29"/>
          <p:cNvGrpSpPr>
            <a:grpSpLocks/>
          </p:cNvGrpSpPr>
          <p:nvPr/>
        </p:nvGrpSpPr>
        <p:grpSpPr bwMode="auto">
          <a:xfrm>
            <a:off x="1578427" y="4176252"/>
            <a:ext cx="287338" cy="790575"/>
            <a:chOff x="528" y="240"/>
            <a:chExt cx="181" cy="498"/>
          </a:xfrm>
        </p:grpSpPr>
        <p:sp>
          <p:nvSpPr>
            <p:cNvPr id="29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3" name="Group 29"/>
          <p:cNvGrpSpPr>
            <a:grpSpLocks/>
          </p:cNvGrpSpPr>
          <p:nvPr/>
        </p:nvGrpSpPr>
        <p:grpSpPr bwMode="auto">
          <a:xfrm>
            <a:off x="3444882" y="3891809"/>
            <a:ext cx="287338" cy="790575"/>
            <a:chOff x="528" y="240"/>
            <a:chExt cx="181" cy="498"/>
          </a:xfrm>
        </p:grpSpPr>
        <p:sp>
          <p:nvSpPr>
            <p:cNvPr id="29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7" name="Straight Connector 296"/>
          <p:cNvCxnSpPr/>
          <p:nvPr/>
        </p:nvCxnSpPr>
        <p:spPr>
          <a:xfrm>
            <a:off x="1669753" y="6794934"/>
            <a:ext cx="208046" cy="6692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V="1">
            <a:off x="1877799" y="7430508"/>
            <a:ext cx="2348559" cy="399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9" name="Group 44"/>
          <p:cNvGrpSpPr>
            <a:grpSpLocks/>
          </p:cNvGrpSpPr>
          <p:nvPr/>
        </p:nvGrpSpPr>
        <p:grpSpPr bwMode="auto">
          <a:xfrm>
            <a:off x="544468" y="6127251"/>
            <a:ext cx="287338" cy="787400"/>
            <a:chOff x="1756" y="2113"/>
            <a:chExt cx="181" cy="499"/>
          </a:xfrm>
        </p:grpSpPr>
        <p:sp>
          <p:nvSpPr>
            <p:cNvPr id="300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2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303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9" name="Group 29"/>
          <p:cNvGrpSpPr>
            <a:grpSpLocks/>
          </p:cNvGrpSpPr>
          <p:nvPr/>
        </p:nvGrpSpPr>
        <p:grpSpPr bwMode="auto">
          <a:xfrm>
            <a:off x="862804" y="6228641"/>
            <a:ext cx="287338" cy="790575"/>
            <a:chOff x="528" y="240"/>
            <a:chExt cx="181" cy="498"/>
          </a:xfrm>
        </p:grpSpPr>
        <p:sp>
          <p:nvSpPr>
            <p:cNvPr id="31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3" name="Picture 3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18776" y="5403127"/>
            <a:ext cx="591262" cy="1874267"/>
          </a:xfrm>
          <a:prstGeom prst="rect">
            <a:avLst/>
          </a:prstGeom>
        </p:spPr>
      </p:pic>
      <p:sp>
        <p:nvSpPr>
          <p:cNvPr id="315" name="TextBox 314"/>
          <p:cNvSpPr txBox="1"/>
          <p:nvPr/>
        </p:nvSpPr>
        <p:spPr>
          <a:xfrm>
            <a:off x="2722031" y="6910576"/>
            <a:ext cx="32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320165" y="7348484"/>
            <a:ext cx="38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470291" y="5389252"/>
            <a:ext cx="38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359" y="3731981"/>
            <a:ext cx="190449" cy="1874267"/>
          </a:xfrm>
          <a:prstGeom prst="rect">
            <a:avLst/>
          </a:prstGeom>
        </p:spPr>
      </p:pic>
      <p:sp>
        <p:nvSpPr>
          <p:cNvPr id="139" name="AutoShape 15"/>
          <p:cNvSpPr>
            <a:spLocks noChangeArrowheads="1"/>
          </p:cNvSpPr>
          <p:nvPr/>
        </p:nvSpPr>
        <p:spPr bwMode="auto">
          <a:xfrm>
            <a:off x="1253610" y="6074940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36" name="Group 135"/>
          <p:cNvGrpSpPr/>
          <p:nvPr/>
        </p:nvGrpSpPr>
        <p:grpSpPr>
          <a:xfrm>
            <a:off x="1213016" y="6513850"/>
            <a:ext cx="145559" cy="291831"/>
            <a:chOff x="-2209800" y="5901249"/>
            <a:chExt cx="145559" cy="291831"/>
          </a:xfrm>
        </p:grpSpPr>
        <p:sp>
          <p:nvSpPr>
            <p:cNvPr id="137" name="Rectangle 136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120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177</cp:revision>
  <dcterms:created xsi:type="dcterms:W3CDTF">2002-08-21T12:11:08Z</dcterms:created>
  <dcterms:modified xsi:type="dcterms:W3CDTF">2020-03-02T02:03:28Z</dcterms:modified>
  <cp:category>Shooting</cp:category>
</cp:coreProperties>
</file>