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7315200" cy="9601200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19" autoAdjust="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3"/>
          <p:cNvGrpSpPr>
            <a:grpSpLocks/>
          </p:cNvGrpSpPr>
          <p:nvPr/>
        </p:nvGrpSpPr>
        <p:grpSpPr bwMode="auto">
          <a:xfrm>
            <a:off x="2260198" y="3429001"/>
            <a:ext cx="152400" cy="631824"/>
            <a:chOff x="2574" y="2166"/>
            <a:chExt cx="96" cy="398"/>
          </a:xfrm>
        </p:grpSpPr>
        <p:sp>
          <p:nvSpPr>
            <p:cNvPr id="43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3"/>
          <p:cNvGrpSpPr>
            <a:grpSpLocks/>
          </p:cNvGrpSpPr>
          <p:nvPr/>
        </p:nvGrpSpPr>
        <p:grpSpPr bwMode="auto">
          <a:xfrm>
            <a:off x="2609066" y="3429001"/>
            <a:ext cx="152400" cy="631824"/>
            <a:chOff x="2574" y="2166"/>
            <a:chExt cx="96" cy="398"/>
          </a:xfrm>
        </p:grpSpPr>
        <p:sp>
          <p:nvSpPr>
            <p:cNvPr id="71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23"/>
          <p:cNvGrpSpPr>
            <a:grpSpLocks/>
          </p:cNvGrpSpPr>
          <p:nvPr/>
        </p:nvGrpSpPr>
        <p:grpSpPr bwMode="auto">
          <a:xfrm>
            <a:off x="2954362" y="3436676"/>
            <a:ext cx="152400" cy="631824"/>
            <a:chOff x="2574" y="2166"/>
            <a:chExt cx="96" cy="398"/>
          </a:xfrm>
        </p:grpSpPr>
        <p:sp>
          <p:nvSpPr>
            <p:cNvPr id="79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73127"/>
              </p:ext>
            </p:extLst>
          </p:nvPr>
        </p:nvGraphicFramePr>
        <p:xfrm>
          <a:off x="177801" y="165101"/>
          <a:ext cx="6997700" cy="232886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Lewiston Pistol Club, Inc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 Double Tap  Pairs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 Wood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 Box A, engage all steel targets.  Move to Box B and engage paper targets with 2 rounds each.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gun in holster, hands relaxed at sides.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12 rounds, 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03 IPSC, 3 PP, 3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6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27001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70"/>
          <p:cNvGrpSpPr/>
          <p:nvPr/>
        </p:nvGrpSpPr>
        <p:grpSpPr>
          <a:xfrm>
            <a:off x="6248403" y="152401"/>
            <a:ext cx="945091" cy="951053"/>
            <a:chOff x="6093280" y="2819400"/>
            <a:chExt cx="945091" cy="951053"/>
          </a:xfrm>
        </p:grpSpPr>
        <p:pic>
          <p:nvPicPr>
            <p:cNvPr id="2070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93280" y="2819400"/>
              <a:ext cx="917119" cy="951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Rectangle 68"/>
            <p:cNvSpPr/>
            <p:nvPr/>
          </p:nvSpPr>
          <p:spPr>
            <a:xfrm>
              <a:off x="6476999" y="3352800"/>
              <a:ext cx="56137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Calibri" pitchFamily="34" charset="0"/>
                </a:rPr>
                <a:t>LPC</a:t>
              </a:r>
            </a:p>
          </p:txBody>
        </p:sp>
      </p:grpSp>
      <p:grpSp>
        <p:nvGrpSpPr>
          <p:cNvPr id="8" name="Group 56"/>
          <p:cNvGrpSpPr/>
          <p:nvPr/>
        </p:nvGrpSpPr>
        <p:grpSpPr>
          <a:xfrm>
            <a:off x="2272133" y="4175388"/>
            <a:ext cx="100012" cy="449264"/>
            <a:chOff x="2871788" y="2676524"/>
            <a:chExt cx="100012" cy="449264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60"/>
          <p:cNvGrpSpPr/>
          <p:nvPr/>
        </p:nvGrpSpPr>
        <p:grpSpPr>
          <a:xfrm>
            <a:off x="2985634" y="4191000"/>
            <a:ext cx="100012" cy="449264"/>
            <a:chOff x="2871788" y="2676524"/>
            <a:chExt cx="100012" cy="449264"/>
          </a:xfrm>
        </p:grpSpPr>
        <p:sp>
          <p:nvSpPr>
            <p:cNvPr id="62" name="Rectangle 61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64"/>
          <p:cNvGrpSpPr/>
          <p:nvPr/>
        </p:nvGrpSpPr>
        <p:grpSpPr>
          <a:xfrm>
            <a:off x="2629321" y="4175388"/>
            <a:ext cx="100012" cy="449264"/>
            <a:chOff x="2871788" y="2676524"/>
            <a:chExt cx="100012" cy="449264"/>
          </a:xfrm>
        </p:grpSpPr>
        <p:sp>
          <p:nvSpPr>
            <p:cNvPr id="66" name="Rectangle 65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3941286" y="3260990"/>
            <a:ext cx="287338" cy="790575"/>
            <a:chOff x="528" y="240"/>
            <a:chExt cx="181" cy="498"/>
          </a:xfrm>
        </p:grpSpPr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5008086" y="3260990"/>
            <a:ext cx="287338" cy="790575"/>
            <a:chOff x="528" y="240"/>
            <a:chExt cx="181" cy="498"/>
          </a:xfrm>
        </p:grpSpPr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4474685" y="3260990"/>
            <a:ext cx="287338" cy="790575"/>
            <a:chOff x="528" y="240"/>
            <a:chExt cx="181" cy="498"/>
          </a:xfrm>
        </p:grpSpPr>
        <p:sp>
          <p:nvSpPr>
            <p:cNvPr id="10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rot="5400000">
            <a:off x="762793" y="5866607"/>
            <a:ext cx="2437607" cy="794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>
            <a:off x="4305300" y="4893785"/>
            <a:ext cx="160020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626003" y="5590402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30’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054084" y="4876801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15’</a:t>
            </a:r>
          </a:p>
        </p:txBody>
      </p:sp>
      <p:grpSp>
        <p:nvGrpSpPr>
          <p:cNvPr id="20" name="Group 120"/>
          <p:cNvGrpSpPr/>
          <p:nvPr/>
        </p:nvGrpSpPr>
        <p:grpSpPr>
          <a:xfrm>
            <a:off x="1802997" y="4038605"/>
            <a:ext cx="303288" cy="365760"/>
            <a:chOff x="315817" y="3352800"/>
            <a:chExt cx="303287" cy="365760"/>
          </a:xfrm>
        </p:grpSpPr>
        <p:cxnSp>
          <p:nvCxnSpPr>
            <p:cNvPr id="117" name="Straight Arrow Connector 116"/>
            <p:cNvCxnSpPr/>
            <p:nvPr/>
          </p:nvCxnSpPr>
          <p:spPr>
            <a:xfrm rot="5400000">
              <a:off x="427117" y="3535283"/>
              <a:ext cx="365760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15817" y="3401716"/>
              <a:ext cx="303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3’</a:t>
              </a:r>
            </a:p>
          </p:txBody>
        </p:sp>
      </p:grpSp>
      <p:grpSp>
        <p:nvGrpSpPr>
          <p:cNvPr id="22" name="Group 124"/>
          <p:cNvGrpSpPr/>
          <p:nvPr/>
        </p:nvGrpSpPr>
        <p:grpSpPr>
          <a:xfrm>
            <a:off x="4419600" y="5791200"/>
            <a:ext cx="533400" cy="533400"/>
            <a:chOff x="4419600" y="5791200"/>
            <a:chExt cx="533400" cy="533400"/>
          </a:xfrm>
        </p:grpSpPr>
        <p:sp>
          <p:nvSpPr>
            <p:cNvPr id="107" name="Rectangle 106"/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" name="Group 132"/>
          <p:cNvGrpSpPr/>
          <p:nvPr/>
        </p:nvGrpSpPr>
        <p:grpSpPr>
          <a:xfrm>
            <a:off x="2209800" y="7086600"/>
            <a:ext cx="533400" cy="533400"/>
            <a:chOff x="2412597" y="7391400"/>
            <a:chExt cx="533400" cy="533400"/>
          </a:xfrm>
        </p:grpSpPr>
        <p:sp>
          <p:nvSpPr>
            <p:cNvPr id="134" name="Rectangle 133"/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126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286</cp:revision>
  <dcterms:created xsi:type="dcterms:W3CDTF">2002-08-21T12:11:08Z</dcterms:created>
  <dcterms:modified xsi:type="dcterms:W3CDTF">2020-02-22T04:49:25Z</dcterms:modified>
  <cp:category>Shooting</cp:category>
</cp:coreProperties>
</file>