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3"/>
          <p:cNvGrpSpPr>
            <a:grpSpLocks/>
          </p:cNvGrpSpPr>
          <p:nvPr/>
        </p:nvGrpSpPr>
        <p:grpSpPr bwMode="auto">
          <a:xfrm>
            <a:off x="1576628" y="3425652"/>
            <a:ext cx="393700" cy="1271588"/>
            <a:chOff x="2496" y="4380"/>
            <a:chExt cx="236" cy="690"/>
          </a:xfrm>
        </p:grpSpPr>
        <p:sp>
          <p:nvSpPr>
            <p:cNvPr id="15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0" name="Group 13"/>
          <p:cNvGrpSpPr>
            <a:grpSpLocks/>
          </p:cNvGrpSpPr>
          <p:nvPr/>
        </p:nvGrpSpPr>
        <p:grpSpPr bwMode="auto">
          <a:xfrm>
            <a:off x="6005698" y="2979026"/>
            <a:ext cx="393700" cy="1271588"/>
            <a:chOff x="2496" y="4380"/>
            <a:chExt cx="236" cy="690"/>
          </a:xfrm>
        </p:grpSpPr>
        <p:sp>
          <p:nvSpPr>
            <p:cNvPr id="15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" name="Group 13"/>
          <p:cNvGrpSpPr>
            <a:grpSpLocks/>
          </p:cNvGrpSpPr>
          <p:nvPr/>
        </p:nvGrpSpPr>
        <p:grpSpPr bwMode="auto">
          <a:xfrm>
            <a:off x="5320387" y="3103889"/>
            <a:ext cx="393700" cy="1271588"/>
            <a:chOff x="2496" y="4380"/>
            <a:chExt cx="236" cy="690"/>
          </a:xfrm>
        </p:grpSpPr>
        <p:sp>
          <p:nvSpPr>
            <p:cNvPr id="13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329976" y="5154467"/>
            <a:ext cx="831981" cy="1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387"/>
          <p:cNvGrpSpPr>
            <a:grpSpLocks/>
          </p:cNvGrpSpPr>
          <p:nvPr/>
        </p:nvGrpSpPr>
        <p:grpSpPr bwMode="auto">
          <a:xfrm flipH="1">
            <a:off x="4282560" y="3136727"/>
            <a:ext cx="228600" cy="862013"/>
            <a:chOff x="1680" y="768"/>
            <a:chExt cx="144" cy="543"/>
          </a:xfrm>
        </p:grpSpPr>
        <p:sp>
          <p:nvSpPr>
            <p:cNvPr id="12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380"/>
          <p:cNvGrpSpPr>
            <a:grpSpLocks/>
          </p:cNvGrpSpPr>
          <p:nvPr/>
        </p:nvGrpSpPr>
        <p:grpSpPr bwMode="auto">
          <a:xfrm>
            <a:off x="2830275" y="3127495"/>
            <a:ext cx="228600" cy="862013"/>
            <a:chOff x="1680" y="768"/>
            <a:chExt cx="144" cy="543"/>
          </a:xfrm>
        </p:grpSpPr>
        <p:sp>
          <p:nvSpPr>
            <p:cNvPr id="119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2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6" name="Freeform 55"/>
          <p:cNvSpPr>
            <a:spLocks/>
          </p:cNvSpPr>
          <p:nvPr/>
        </p:nvSpPr>
        <p:spPr bwMode="auto">
          <a:xfrm>
            <a:off x="2632991" y="3185871"/>
            <a:ext cx="835701" cy="1448536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" name="Group 324"/>
          <p:cNvGrpSpPr>
            <a:grpSpLocks/>
          </p:cNvGrpSpPr>
          <p:nvPr/>
        </p:nvGrpSpPr>
        <p:grpSpPr bwMode="auto">
          <a:xfrm>
            <a:off x="2485920" y="3323414"/>
            <a:ext cx="227013" cy="869950"/>
            <a:chOff x="912" y="768"/>
            <a:chExt cx="143" cy="548"/>
          </a:xfrm>
        </p:grpSpPr>
        <p:sp>
          <p:nvSpPr>
            <p:cNvPr id="401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3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404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4" name="Group 29"/>
          <p:cNvGrpSpPr>
            <a:grpSpLocks/>
          </p:cNvGrpSpPr>
          <p:nvPr/>
        </p:nvGrpSpPr>
        <p:grpSpPr bwMode="auto">
          <a:xfrm>
            <a:off x="3547989" y="2679840"/>
            <a:ext cx="287338" cy="790575"/>
            <a:chOff x="528" y="240"/>
            <a:chExt cx="181" cy="498"/>
          </a:xfrm>
        </p:grpSpPr>
        <p:sp>
          <p:nvSpPr>
            <p:cNvPr id="39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5" name="Straight Connector 384"/>
          <p:cNvCxnSpPr/>
          <p:nvPr/>
        </p:nvCxnSpPr>
        <p:spPr>
          <a:xfrm>
            <a:off x="3752395" y="4301886"/>
            <a:ext cx="409562" cy="869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3329977" y="4301886"/>
            <a:ext cx="415989" cy="852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6" name="Group 330"/>
          <p:cNvGrpSpPr>
            <a:grpSpLocks/>
          </p:cNvGrpSpPr>
          <p:nvPr/>
        </p:nvGrpSpPr>
        <p:grpSpPr bwMode="auto">
          <a:xfrm>
            <a:off x="4671406" y="3119663"/>
            <a:ext cx="227013" cy="869950"/>
            <a:chOff x="912" y="1296"/>
            <a:chExt cx="143" cy="548"/>
          </a:xfrm>
        </p:grpSpPr>
        <p:sp>
          <p:nvSpPr>
            <p:cNvPr id="36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" name="Group 324"/>
          <p:cNvGrpSpPr>
            <a:grpSpLocks/>
          </p:cNvGrpSpPr>
          <p:nvPr/>
        </p:nvGrpSpPr>
        <p:grpSpPr bwMode="auto">
          <a:xfrm>
            <a:off x="2317518" y="3559500"/>
            <a:ext cx="227013" cy="869950"/>
            <a:chOff x="912" y="768"/>
            <a:chExt cx="143" cy="548"/>
          </a:xfrm>
        </p:grpSpPr>
        <p:sp>
          <p:nvSpPr>
            <p:cNvPr id="349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1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52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2" name="Group 29"/>
          <p:cNvGrpSpPr>
            <a:grpSpLocks/>
          </p:cNvGrpSpPr>
          <p:nvPr/>
        </p:nvGrpSpPr>
        <p:grpSpPr bwMode="auto">
          <a:xfrm>
            <a:off x="5728525" y="3513878"/>
            <a:ext cx="287338" cy="790575"/>
            <a:chOff x="528" y="240"/>
            <a:chExt cx="181" cy="498"/>
          </a:xfrm>
        </p:grpSpPr>
        <p:sp>
          <p:nvSpPr>
            <p:cNvPr id="3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90457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Eggscuse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Me, That’s Not Very Bunny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Box A,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turn, then draw and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1559403" y="4556699"/>
            <a:ext cx="762000" cy="685800"/>
          </a:xfrm>
          <a:prstGeom prst="rect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635603" y="4602419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946249" y="4206179"/>
            <a:ext cx="762000" cy="685800"/>
          </a:xfrm>
          <a:prstGeom prst="rect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5022449" y="4251899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039111" y="6493616"/>
            <a:ext cx="225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39111" y="6493616"/>
            <a:ext cx="0" cy="70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reeform 55"/>
          <p:cNvSpPr>
            <a:spLocks/>
          </p:cNvSpPr>
          <p:nvPr/>
        </p:nvSpPr>
        <p:spPr bwMode="auto">
          <a:xfrm>
            <a:off x="4164432" y="4206179"/>
            <a:ext cx="63020" cy="201298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6133924" y="7102280"/>
            <a:ext cx="762000" cy="685800"/>
          </a:xfrm>
          <a:prstGeom prst="rect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6210124" y="7148000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28883" y="3187285"/>
            <a:ext cx="290513" cy="941454"/>
            <a:chOff x="6628116" y="3206890"/>
            <a:chExt cx="290513" cy="941454"/>
          </a:xfrm>
        </p:grpSpPr>
        <p:sp>
          <p:nvSpPr>
            <p:cNvPr id="135" name="Freeform 36"/>
            <p:cNvSpPr>
              <a:spLocks/>
            </p:cNvSpPr>
            <p:nvPr/>
          </p:nvSpPr>
          <p:spPr bwMode="auto">
            <a:xfrm>
              <a:off x="6628116" y="3206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" name="Group 164"/>
            <p:cNvGrpSpPr>
              <a:grpSpLocks/>
            </p:cNvGrpSpPr>
            <p:nvPr/>
          </p:nvGrpSpPr>
          <p:grpSpPr bwMode="auto">
            <a:xfrm>
              <a:off x="6628117" y="3360944"/>
              <a:ext cx="288925" cy="787400"/>
              <a:chOff x="1247" y="2496"/>
              <a:chExt cx="182" cy="496"/>
            </a:xfrm>
          </p:grpSpPr>
          <p:sp>
            <p:nvSpPr>
              <p:cNvPr id="267" name="Line 165"/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166"/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9" name="Group 167"/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270" name="Freeform 168"/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169"/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2" name="Group 164"/>
          <p:cNvGrpSpPr>
            <a:grpSpLocks/>
          </p:cNvGrpSpPr>
          <p:nvPr/>
        </p:nvGrpSpPr>
        <p:grpSpPr bwMode="auto">
          <a:xfrm>
            <a:off x="6382729" y="3341339"/>
            <a:ext cx="288925" cy="787400"/>
            <a:chOff x="1247" y="2496"/>
            <a:chExt cx="182" cy="496"/>
          </a:xfrm>
        </p:grpSpPr>
        <p:sp>
          <p:nvSpPr>
            <p:cNvPr id="27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7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300" name="Straight Connector 299"/>
          <p:cNvCxnSpPr/>
          <p:nvPr/>
        </p:nvCxnSpPr>
        <p:spPr>
          <a:xfrm>
            <a:off x="6919074" y="6493616"/>
            <a:ext cx="0" cy="70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238183" y="6493616"/>
            <a:ext cx="2680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Freeform 55"/>
          <p:cNvSpPr>
            <a:spLocks/>
          </p:cNvSpPr>
          <p:nvPr/>
        </p:nvSpPr>
        <p:spPr bwMode="auto">
          <a:xfrm flipH="1">
            <a:off x="3276600" y="4206179"/>
            <a:ext cx="57048" cy="2008339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9" name="Group 13"/>
          <p:cNvGrpSpPr>
            <a:grpSpLocks/>
          </p:cNvGrpSpPr>
          <p:nvPr/>
        </p:nvGrpSpPr>
        <p:grpSpPr bwMode="auto">
          <a:xfrm>
            <a:off x="6156471" y="3260552"/>
            <a:ext cx="393700" cy="1271588"/>
            <a:chOff x="2496" y="4380"/>
            <a:chExt cx="236" cy="690"/>
          </a:xfrm>
        </p:grpSpPr>
        <p:sp>
          <p:nvSpPr>
            <p:cNvPr id="34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7" name="Freeform 55"/>
          <p:cNvSpPr>
            <a:spLocks/>
          </p:cNvSpPr>
          <p:nvPr/>
        </p:nvSpPr>
        <p:spPr bwMode="auto">
          <a:xfrm flipH="1">
            <a:off x="4031863" y="3185870"/>
            <a:ext cx="542802" cy="144659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4" name="Group 330"/>
          <p:cNvGrpSpPr>
            <a:grpSpLocks/>
          </p:cNvGrpSpPr>
          <p:nvPr/>
        </p:nvGrpSpPr>
        <p:grpSpPr bwMode="auto">
          <a:xfrm>
            <a:off x="4723919" y="3470514"/>
            <a:ext cx="227013" cy="869950"/>
            <a:chOff x="912" y="1296"/>
            <a:chExt cx="143" cy="548"/>
          </a:xfrm>
        </p:grpSpPr>
        <p:sp>
          <p:nvSpPr>
            <p:cNvPr id="35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5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3" name="Freeform 55"/>
          <p:cNvSpPr>
            <a:spLocks/>
          </p:cNvSpPr>
          <p:nvPr/>
        </p:nvSpPr>
        <p:spPr bwMode="auto">
          <a:xfrm flipH="1">
            <a:off x="4167446" y="3300652"/>
            <a:ext cx="766103" cy="187679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55"/>
          <p:cNvSpPr>
            <a:spLocks/>
          </p:cNvSpPr>
          <p:nvPr/>
        </p:nvSpPr>
        <p:spPr bwMode="auto">
          <a:xfrm>
            <a:off x="2319743" y="3741193"/>
            <a:ext cx="986031" cy="139942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8" name="Group 13"/>
          <p:cNvGrpSpPr>
            <a:grpSpLocks/>
          </p:cNvGrpSpPr>
          <p:nvPr/>
        </p:nvGrpSpPr>
        <p:grpSpPr bwMode="auto">
          <a:xfrm>
            <a:off x="3136741" y="2861958"/>
            <a:ext cx="393700" cy="1271588"/>
            <a:chOff x="2496" y="4380"/>
            <a:chExt cx="236" cy="690"/>
          </a:xfrm>
        </p:grpSpPr>
        <p:sp>
          <p:nvSpPr>
            <p:cNvPr id="38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1" name="Group 13"/>
          <p:cNvGrpSpPr>
            <a:grpSpLocks/>
          </p:cNvGrpSpPr>
          <p:nvPr/>
        </p:nvGrpSpPr>
        <p:grpSpPr bwMode="auto">
          <a:xfrm>
            <a:off x="3860660" y="2856438"/>
            <a:ext cx="393700" cy="1271588"/>
            <a:chOff x="2496" y="4380"/>
            <a:chExt cx="236" cy="690"/>
          </a:xfrm>
        </p:grpSpPr>
        <p:sp>
          <p:nvSpPr>
            <p:cNvPr id="39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09" name="Straight Connector 408"/>
          <p:cNvCxnSpPr/>
          <p:nvPr/>
        </p:nvCxnSpPr>
        <p:spPr>
          <a:xfrm>
            <a:off x="3293303" y="6493616"/>
            <a:ext cx="944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039111" y="7199630"/>
            <a:ext cx="5094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20603" y="6677370"/>
            <a:ext cx="79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BOX A</a:t>
            </a:r>
          </a:p>
        </p:txBody>
      </p: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1180991" y="3965900"/>
            <a:ext cx="287338" cy="790575"/>
            <a:chOff x="528" y="240"/>
            <a:chExt cx="181" cy="498"/>
          </a:xfrm>
        </p:grpSpPr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49175" y="3959550"/>
            <a:ext cx="292070" cy="790575"/>
            <a:chOff x="849175" y="3959550"/>
            <a:chExt cx="292070" cy="790575"/>
          </a:xfrm>
        </p:grpSpPr>
        <p:grpSp>
          <p:nvGrpSpPr>
            <p:cNvPr id="112" name="Group 29"/>
            <p:cNvGrpSpPr>
              <a:grpSpLocks/>
            </p:cNvGrpSpPr>
            <p:nvPr/>
          </p:nvGrpSpPr>
          <p:grpSpPr bwMode="auto">
            <a:xfrm>
              <a:off x="849175" y="3959550"/>
              <a:ext cx="287338" cy="790575"/>
              <a:chOff x="528" y="240"/>
              <a:chExt cx="181" cy="498"/>
            </a:xfrm>
          </p:grpSpPr>
          <p:sp>
            <p:nvSpPr>
              <p:cNvPr id="113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" name="Freeform 36"/>
            <p:cNvSpPr>
              <a:spLocks/>
            </p:cNvSpPr>
            <p:nvPr/>
          </p:nvSpPr>
          <p:spPr bwMode="auto">
            <a:xfrm>
              <a:off x="850732" y="4148344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97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Saurutobi</cp:lastModifiedBy>
  <cp:revision>19</cp:revision>
  <dcterms:created xsi:type="dcterms:W3CDTF">2015-11-17T06:09:21Z</dcterms:created>
  <dcterms:modified xsi:type="dcterms:W3CDTF">2020-02-22T04:11:41Z</dcterms:modified>
</cp:coreProperties>
</file>