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92"/>
          <p:cNvGrpSpPr>
            <a:grpSpLocks/>
          </p:cNvGrpSpPr>
          <p:nvPr/>
        </p:nvGrpSpPr>
        <p:grpSpPr bwMode="auto">
          <a:xfrm flipH="1">
            <a:off x="1204913" y="2828925"/>
            <a:ext cx="222250" cy="858838"/>
            <a:chOff x="384" y="816"/>
            <a:chExt cx="140" cy="541"/>
          </a:xfrm>
        </p:grpSpPr>
        <p:sp>
          <p:nvSpPr>
            <p:cNvPr id="31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" name="Group 29"/>
          <p:cNvGrpSpPr>
            <a:grpSpLocks/>
          </p:cNvGrpSpPr>
          <p:nvPr/>
        </p:nvGrpSpPr>
        <p:grpSpPr bwMode="auto">
          <a:xfrm>
            <a:off x="3976688" y="2647950"/>
            <a:ext cx="287337" cy="790575"/>
            <a:chOff x="528" y="240"/>
            <a:chExt cx="181" cy="498"/>
          </a:xfrm>
        </p:grpSpPr>
        <p:sp>
          <p:nvSpPr>
            <p:cNvPr id="31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56777"/>
              </p:ext>
            </p:extLst>
          </p:nvPr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Flim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-Flam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 flipV="1">
            <a:off x="1244600" y="6311900"/>
            <a:ext cx="163513" cy="317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93" name="Group 292"/>
          <p:cNvGrpSpPr>
            <a:grpSpLocks/>
          </p:cNvGrpSpPr>
          <p:nvPr/>
        </p:nvGrpSpPr>
        <p:grpSpPr bwMode="auto">
          <a:xfrm flipH="1">
            <a:off x="387350" y="4019550"/>
            <a:ext cx="222250" cy="858838"/>
            <a:chOff x="384" y="816"/>
            <a:chExt cx="140" cy="541"/>
          </a:xfrm>
        </p:grpSpPr>
        <p:sp>
          <p:nvSpPr>
            <p:cNvPr id="315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4" name="Group 292"/>
          <p:cNvGrpSpPr>
            <a:grpSpLocks/>
          </p:cNvGrpSpPr>
          <p:nvPr/>
        </p:nvGrpSpPr>
        <p:grpSpPr bwMode="auto">
          <a:xfrm flipH="1">
            <a:off x="1301750" y="3581400"/>
            <a:ext cx="222250" cy="858838"/>
            <a:chOff x="384" y="816"/>
            <a:chExt cx="140" cy="541"/>
          </a:xfrm>
        </p:grpSpPr>
        <p:sp>
          <p:nvSpPr>
            <p:cNvPr id="315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5" name="Group 13"/>
          <p:cNvGrpSpPr>
            <a:grpSpLocks/>
          </p:cNvGrpSpPr>
          <p:nvPr/>
        </p:nvGrpSpPr>
        <p:grpSpPr bwMode="auto">
          <a:xfrm>
            <a:off x="1316038" y="3730625"/>
            <a:ext cx="393700" cy="1271588"/>
            <a:chOff x="2496" y="4380"/>
            <a:chExt cx="236" cy="690"/>
          </a:xfrm>
        </p:grpSpPr>
        <p:sp>
          <p:nvSpPr>
            <p:cNvPr id="314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96" name="Freeform 300"/>
          <p:cNvSpPr>
            <a:spLocks/>
          </p:cNvSpPr>
          <p:nvPr/>
        </p:nvSpPr>
        <p:spPr bwMode="auto">
          <a:xfrm>
            <a:off x="1408113" y="4930775"/>
            <a:ext cx="104775" cy="1411288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Freeform 301"/>
          <p:cNvSpPr>
            <a:spLocks/>
          </p:cNvSpPr>
          <p:nvPr/>
        </p:nvSpPr>
        <p:spPr bwMode="auto">
          <a:xfrm>
            <a:off x="4141788" y="2905125"/>
            <a:ext cx="304800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303"/>
          <p:cNvSpPr>
            <a:spLocks/>
          </p:cNvSpPr>
          <p:nvPr/>
        </p:nvSpPr>
        <p:spPr bwMode="auto">
          <a:xfrm>
            <a:off x="177800" y="4927600"/>
            <a:ext cx="1335088" cy="93662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A7556">
              <a:alpha val="4980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1512888" y="4308475"/>
            <a:ext cx="2933700" cy="15589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0" name="Freeform 300"/>
          <p:cNvSpPr>
            <a:spLocks/>
          </p:cNvSpPr>
          <p:nvPr/>
        </p:nvSpPr>
        <p:spPr bwMode="auto">
          <a:xfrm flipH="1" flipV="1">
            <a:off x="1066800" y="5373688"/>
            <a:ext cx="177800" cy="1458912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1" name="Group 288"/>
          <p:cNvGrpSpPr>
            <a:grpSpLocks/>
          </p:cNvGrpSpPr>
          <p:nvPr/>
        </p:nvGrpSpPr>
        <p:grpSpPr bwMode="auto">
          <a:xfrm>
            <a:off x="5345113" y="3160713"/>
            <a:ext cx="222250" cy="858837"/>
            <a:chOff x="384" y="816"/>
            <a:chExt cx="140" cy="541"/>
          </a:xfrm>
        </p:grpSpPr>
        <p:sp>
          <p:nvSpPr>
            <p:cNvPr id="314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77" name="Straight Connector 276"/>
          <p:cNvCxnSpPr/>
          <p:nvPr/>
        </p:nvCxnSpPr>
        <p:spPr>
          <a:xfrm flipH="1">
            <a:off x="4457700" y="4283075"/>
            <a:ext cx="419100" cy="15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4872038" y="4283075"/>
            <a:ext cx="209550" cy="534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055688" y="4813300"/>
            <a:ext cx="4025900" cy="2019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5" name="TextBox 13"/>
          <p:cNvSpPr txBox="1">
            <a:spLocks noChangeArrowheads="1"/>
          </p:cNvSpPr>
          <p:nvPr/>
        </p:nvSpPr>
        <p:spPr bwMode="auto">
          <a:xfrm rot="-3294785">
            <a:off x="1097757" y="6196806"/>
            <a:ext cx="588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XX</a:t>
            </a:r>
          </a:p>
        </p:txBody>
      </p:sp>
      <p:sp>
        <p:nvSpPr>
          <p:cNvPr id="3106" name="Freeform 301"/>
          <p:cNvSpPr>
            <a:spLocks/>
          </p:cNvSpPr>
          <p:nvPr/>
        </p:nvSpPr>
        <p:spPr bwMode="auto">
          <a:xfrm flipH="1">
            <a:off x="3740150" y="2914650"/>
            <a:ext cx="407988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7" name="Group 29"/>
          <p:cNvGrpSpPr>
            <a:grpSpLocks/>
          </p:cNvGrpSpPr>
          <p:nvPr/>
        </p:nvGrpSpPr>
        <p:grpSpPr bwMode="auto">
          <a:xfrm>
            <a:off x="2233613" y="2973388"/>
            <a:ext cx="287337" cy="790575"/>
            <a:chOff x="528" y="240"/>
            <a:chExt cx="181" cy="498"/>
          </a:xfrm>
        </p:grpSpPr>
        <p:sp>
          <p:nvSpPr>
            <p:cNvPr id="31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8" name="Group 29"/>
          <p:cNvGrpSpPr>
            <a:grpSpLocks/>
          </p:cNvGrpSpPr>
          <p:nvPr/>
        </p:nvGrpSpPr>
        <p:grpSpPr bwMode="auto">
          <a:xfrm>
            <a:off x="2690813" y="2944813"/>
            <a:ext cx="287337" cy="790575"/>
            <a:chOff x="528" y="240"/>
            <a:chExt cx="181" cy="498"/>
          </a:xfrm>
        </p:grpSpPr>
        <p:sp>
          <p:nvSpPr>
            <p:cNvPr id="314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9" name="Group 13"/>
          <p:cNvGrpSpPr>
            <a:grpSpLocks/>
          </p:cNvGrpSpPr>
          <p:nvPr/>
        </p:nvGrpSpPr>
        <p:grpSpPr bwMode="auto">
          <a:xfrm>
            <a:off x="2144713" y="3003550"/>
            <a:ext cx="393700" cy="1271588"/>
            <a:chOff x="2496" y="4380"/>
            <a:chExt cx="236" cy="690"/>
          </a:xfrm>
        </p:grpSpPr>
        <p:sp>
          <p:nvSpPr>
            <p:cNvPr id="313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0" name="Group 21"/>
          <p:cNvGrpSpPr>
            <a:grpSpLocks/>
          </p:cNvGrpSpPr>
          <p:nvPr/>
        </p:nvGrpSpPr>
        <p:grpSpPr bwMode="auto">
          <a:xfrm>
            <a:off x="1585913" y="2900363"/>
            <a:ext cx="185737" cy="660400"/>
            <a:chOff x="5403" y="3457"/>
            <a:chExt cx="209" cy="755"/>
          </a:xfrm>
        </p:grpSpPr>
        <p:sp>
          <p:nvSpPr>
            <p:cNvPr id="313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1" name="Group 21"/>
          <p:cNvGrpSpPr>
            <a:grpSpLocks/>
          </p:cNvGrpSpPr>
          <p:nvPr/>
        </p:nvGrpSpPr>
        <p:grpSpPr bwMode="auto">
          <a:xfrm>
            <a:off x="1835150" y="2903538"/>
            <a:ext cx="185738" cy="660400"/>
            <a:chOff x="5403" y="3457"/>
            <a:chExt cx="209" cy="755"/>
          </a:xfrm>
        </p:grpSpPr>
        <p:sp>
          <p:nvSpPr>
            <p:cNvPr id="312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2" name="Group 15"/>
          <p:cNvGrpSpPr>
            <a:grpSpLocks/>
          </p:cNvGrpSpPr>
          <p:nvPr/>
        </p:nvGrpSpPr>
        <p:grpSpPr bwMode="auto">
          <a:xfrm>
            <a:off x="66675" y="5422900"/>
            <a:ext cx="458788" cy="949325"/>
            <a:chOff x="66393" y="5422657"/>
            <a:chExt cx="458927" cy="950140"/>
          </a:xfrm>
        </p:grpSpPr>
        <p:grpSp>
          <p:nvGrpSpPr>
            <p:cNvPr id="3115" name="Group 292"/>
            <p:cNvGrpSpPr>
              <a:grpSpLocks/>
            </p:cNvGrpSpPr>
            <p:nvPr/>
          </p:nvGrpSpPr>
          <p:grpSpPr bwMode="auto">
            <a:xfrm flipH="1">
              <a:off x="66393" y="5513959"/>
              <a:ext cx="222250" cy="858838"/>
              <a:chOff x="384" y="816"/>
              <a:chExt cx="140" cy="541"/>
            </a:xfrm>
          </p:grpSpPr>
          <p:sp>
            <p:nvSpPr>
              <p:cNvPr id="3121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2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6" name="Group 292"/>
            <p:cNvGrpSpPr>
              <a:grpSpLocks/>
            </p:cNvGrpSpPr>
            <p:nvPr/>
          </p:nvGrpSpPr>
          <p:grpSpPr bwMode="auto">
            <a:xfrm flipH="1">
              <a:off x="303070" y="5422657"/>
              <a:ext cx="222250" cy="858838"/>
              <a:chOff x="384" y="816"/>
              <a:chExt cx="140" cy="541"/>
            </a:xfrm>
          </p:grpSpPr>
          <p:sp>
            <p:nvSpPr>
              <p:cNvPr id="3118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9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0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7" name="Freeform 317"/>
            <p:cNvSpPr>
              <a:spLocks/>
            </p:cNvSpPr>
            <p:nvPr/>
          </p:nvSpPr>
          <p:spPr bwMode="auto">
            <a:xfrm>
              <a:off x="303070" y="5703645"/>
              <a:ext cx="222250" cy="577850"/>
            </a:xfrm>
            <a:custGeom>
              <a:avLst/>
              <a:gdLst>
                <a:gd name="T0" fmla="*/ 3300348 w 173"/>
                <a:gd name="T1" fmla="*/ 35617133 h 375"/>
                <a:gd name="T2" fmla="*/ 3300348 w 173"/>
                <a:gd name="T3" fmla="*/ 0 h 375"/>
                <a:gd name="T4" fmla="*/ 3300348 w 173"/>
                <a:gd name="T5" fmla="*/ 92603930 h 375"/>
                <a:gd name="T6" fmla="*/ 3300348 w 173"/>
                <a:gd name="T7" fmla="*/ 97353086 h 375"/>
                <a:gd name="T8" fmla="*/ 3300348 w 173"/>
                <a:gd name="T9" fmla="*/ 116349712 h 375"/>
                <a:gd name="T10" fmla="*/ 3300348 w 173"/>
                <a:gd name="T11" fmla="*/ 365669644 h 375"/>
                <a:gd name="T12" fmla="*/ 3300348 w 173"/>
                <a:gd name="T13" fmla="*/ 451149839 h 375"/>
                <a:gd name="T14" fmla="*/ 3300348 w 173"/>
                <a:gd name="T15" fmla="*/ 493890706 h 375"/>
                <a:gd name="T16" fmla="*/ 0 w 173"/>
                <a:gd name="T17" fmla="*/ 415532705 h 375"/>
                <a:gd name="T18" fmla="*/ 0 w 173"/>
                <a:gd name="T19" fmla="*/ 168587352 h 375"/>
                <a:gd name="T20" fmla="*/ 3300348 w 173"/>
                <a:gd name="T21" fmla="*/ 123473447 h 375"/>
                <a:gd name="T22" fmla="*/ 3300348 w 173"/>
                <a:gd name="T23" fmla="*/ 113975134 h 375"/>
                <a:gd name="T24" fmla="*/ 3300348 w 173"/>
                <a:gd name="T25" fmla="*/ 3561713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" name="Freeform 317"/>
          <p:cNvSpPr>
            <a:spLocks/>
          </p:cNvSpPr>
          <p:nvPr/>
        </p:nvSpPr>
        <p:spPr bwMode="auto">
          <a:xfrm>
            <a:off x="84138" y="5789613"/>
            <a:ext cx="222250" cy="577850"/>
          </a:xfrm>
          <a:custGeom>
            <a:avLst/>
            <a:gdLst>
              <a:gd name="T0" fmla="*/ 3300348 w 173"/>
              <a:gd name="T1" fmla="*/ 35617133 h 375"/>
              <a:gd name="T2" fmla="*/ 3300348 w 173"/>
              <a:gd name="T3" fmla="*/ 0 h 375"/>
              <a:gd name="T4" fmla="*/ 3300348 w 173"/>
              <a:gd name="T5" fmla="*/ 92603930 h 375"/>
              <a:gd name="T6" fmla="*/ 3300348 w 173"/>
              <a:gd name="T7" fmla="*/ 97353086 h 375"/>
              <a:gd name="T8" fmla="*/ 3300348 w 173"/>
              <a:gd name="T9" fmla="*/ 116349712 h 375"/>
              <a:gd name="T10" fmla="*/ 3300348 w 173"/>
              <a:gd name="T11" fmla="*/ 365669644 h 375"/>
              <a:gd name="T12" fmla="*/ 3300348 w 173"/>
              <a:gd name="T13" fmla="*/ 451149839 h 375"/>
              <a:gd name="T14" fmla="*/ 3300348 w 173"/>
              <a:gd name="T15" fmla="*/ 493890706 h 375"/>
              <a:gd name="T16" fmla="*/ 0 w 173"/>
              <a:gd name="T17" fmla="*/ 415532705 h 375"/>
              <a:gd name="T18" fmla="*/ 0 w 173"/>
              <a:gd name="T19" fmla="*/ 168587352 h 375"/>
              <a:gd name="T20" fmla="*/ 3300348 w 173"/>
              <a:gd name="T21" fmla="*/ 123473447 h 375"/>
              <a:gd name="T22" fmla="*/ 3300348 w 173"/>
              <a:gd name="T23" fmla="*/ 113975134 h 375"/>
              <a:gd name="T24" fmla="*/ 3300348 w 173"/>
              <a:gd name="T25" fmla="*/ 35617133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19663" y="4592638"/>
            <a:ext cx="587375" cy="587375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2020-02-22T04:55:33Z</dcterms:modified>
  <cp:category>Shooting</cp:category>
</cp:coreProperties>
</file>