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15788-C17B-4AA9-AFFF-AE5D8F44665D}" v="14" dt="2020-07-25T07:16:55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>
      <p:cViewPr varScale="1">
        <p:scale>
          <a:sx n="109" d="100"/>
          <a:sy n="109" d="100"/>
        </p:scale>
        <p:origin x="4080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  <pc:docChgLst>
    <pc:chgData name="Matt Carlson" userId="0e792f37f00095d9" providerId="LiveId" clId="{76715788-C17B-4AA9-AFFF-AE5D8F44665D}"/>
    <pc:docChg chg="undo custSel modSld">
      <pc:chgData name="Matt Carlson" userId="0e792f37f00095d9" providerId="LiveId" clId="{76715788-C17B-4AA9-AFFF-AE5D8F44665D}" dt="2020-07-25T07:16:55.163" v="36" actId="1036"/>
      <pc:docMkLst>
        <pc:docMk/>
      </pc:docMkLst>
      <pc:sldChg chg="addSp delSp modSp mod">
        <pc:chgData name="Matt Carlson" userId="0e792f37f00095d9" providerId="LiveId" clId="{76715788-C17B-4AA9-AFFF-AE5D8F44665D}" dt="2020-07-25T07:16:55.163" v="36" actId="1036"/>
        <pc:sldMkLst>
          <pc:docMk/>
          <pc:sldMk cId="0" sldId="274"/>
        </pc:sldMkLst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1" creationId="{AAF35E6E-6E23-4F8D-BEA4-937CAD1E8189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2" creationId="{3E0CFE32-16F0-4EAB-A4B9-ADB62E4F563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3" creationId="{AE1651FC-2CF1-4959-BC14-96036CBF7C3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4" creationId="{F8D79AC9-B9C6-48CC-8983-545A289F1490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5" creationId="{60DD15AA-5FF8-475D-95AE-BF722A45F28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6" creationId="{89E985D8-F246-4831-A7D3-AD747FAB00C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7" creationId="{1BB9E074-D854-4F76-89F9-391E4486867A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09" creationId="{7E70CD28-C20B-4EE0-A7E2-71F69C50BFCD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1" creationId="{439063FE-64BA-4AB3-BB7D-BC447F15F622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2" creationId="{18A6D08F-E3ED-41A5-B5EF-33AB5B98F423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3" creationId="{A93A4F62-B9F4-40D8-8964-16D53EAE13E0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4" creationId="{895931F9-9BD1-417D-A323-649B6AFEEAD4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5" creationId="{3F031EE3-EDA8-4B9F-BEBD-A0FA72E5FEC5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6" creationId="{54CE1B72-D3D7-4AA1-A3A0-B46B4940522D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8" creationId="{08CFD944-6D3A-4A17-9DD1-E176816AE04E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9" creationId="{2FF94195-437E-4669-BCCC-3092C138BD37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0" creationId="{A655670F-FFCC-4156-9708-1372DD40DA3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1" creationId="{DE3D55A3-3B82-4249-AA24-3144201E575C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2" creationId="{39747ABE-7EB7-45A9-B776-15F5492E5D7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3" creationId="{596623AD-0717-4115-87D2-C034634F21B4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4" creationId="{AA4A095B-74C3-4C35-959C-C7A15FA863D4}"/>
          </ac:spMkLst>
        </pc:spChg>
        <pc:grpChg chg="add mod">
          <ac:chgData name="Matt Carlson" userId="0e792f37f00095d9" providerId="LiveId" clId="{76715788-C17B-4AA9-AFFF-AE5D8F44665D}" dt="2020-07-25T06:52:43.914" v="2" actId="1076"/>
          <ac:grpSpMkLst>
            <pc:docMk/>
            <pc:sldMk cId="0" sldId="274"/>
            <ac:grpSpMk id="100" creationId="{054B84E0-EDA8-42AA-B2CF-FD1D4D92C820}"/>
          </ac:grpSpMkLst>
        </pc:grpChg>
        <pc:grpChg chg="add mod">
          <ac:chgData name="Matt Carlson" userId="0e792f37f00095d9" providerId="LiveId" clId="{76715788-C17B-4AA9-AFFF-AE5D8F44665D}" dt="2020-07-25T06:52:55.831" v="5" actId="1076"/>
          <ac:grpSpMkLst>
            <pc:docMk/>
            <pc:sldMk cId="0" sldId="274"/>
            <ac:grpSpMk id="108" creationId="{F5C60F95-B4B1-46F4-B6B1-B883C951D7D8}"/>
          </ac:grpSpMkLst>
        </pc:grpChg>
        <pc:grpChg chg="add mod">
          <ac:chgData name="Matt Carlson" userId="0e792f37f00095d9" providerId="LiveId" clId="{76715788-C17B-4AA9-AFFF-AE5D8F44665D}" dt="2020-07-25T06:53:04.482" v="8" actId="1076"/>
          <ac:grpSpMkLst>
            <pc:docMk/>
            <pc:sldMk cId="0" sldId="274"/>
            <ac:grpSpMk id="117" creationId="{AE7B485D-3D93-4C33-9A83-AC4836DCCD02}"/>
          </ac:grpSpMkLst>
        </pc:grpChg>
        <pc:grpChg chg="del">
          <ac:chgData name="Matt Carlson" userId="0e792f37f00095d9" providerId="LiveId" clId="{76715788-C17B-4AA9-AFFF-AE5D8F44665D}" dt="2020-07-25T06:52:38.877" v="0" actId="478"/>
          <ac:grpSpMkLst>
            <pc:docMk/>
            <pc:sldMk cId="0" sldId="274"/>
            <ac:grpSpMk id="144" creationId="{37D4B950-9846-4A7E-B5D6-5F1144BEDF88}"/>
          </ac:grpSpMkLst>
        </pc:grpChg>
        <pc:graphicFrameChg chg="modGraphic">
          <ac:chgData name="Matt Carlson" userId="0e792f37f00095d9" providerId="LiveId" clId="{76715788-C17B-4AA9-AFFF-AE5D8F44665D}" dt="2020-07-25T07:01:16.759" v="3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76715788-C17B-4AA9-AFFF-AE5D8F44665D}" dt="2020-07-25T07:16:55.163" v="36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76715788-C17B-4AA9-AFFF-AE5D8F44665D}" dt="2020-07-25T07:16:55.163" v="36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5495E1-A07D-4318-A099-24745C907D82}"/>
              </a:ext>
            </a:extLst>
          </p:cNvPr>
          <p:cNvCxnSpPr>
            <a:cxnSpLocks/>
          </p:cNvCxnSpPr>
          <p:nvPr/>
        </p:nvCxnSpPr>
        <p:spPr>
          <a:xfrm flipV="1">
            <a:off x="6096000" y="5878452"/>
            <a:ext cx="543620" cy="2309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5" name="Group 288">
            <a:extLst>
              <a:ext uri="{FF2B5EF4-FFF2-40B4-BE49-F238E27FC236}">
                <a16:creationId xmlns:a16="http://schemas.microsoft.com/office/drawing/2014/main" id="{8775C547-7076-447C-8921-3DBEC5FC38D1}"/>
              </a:ext>
            </a:extLst>
          </p:cNvPr>
          <p:cNvGrpSpPr>
            <a:grpSpLocks/>
          </p:cNvGrpSpPr>
          <p:nvPr/>
        </p:nvGrpSpPr>
        <p:grpSpPr bwMode="auto">
          <a:xfrm>
            <a:off x="6865362" y="4669132"/>
            <a:ext cx="222250" cy="858838"/>
            <a:chOff x="384" y="816"/>
            <a:chExt cx="140" cy="541"/>
          </a:xfrm>
        </p:grpSpPr>
        <p:sp>
          <p:nvSpPr>
            <p:cNvPr id="276" name="Line 289">
              <a:extLst>
                <a:ext uri="{FF2B5EF4-FFF2-40B4-BE49-F238E27FC236}">
                  <a16:creationId xmlns:a16="http://schemas.microsoft.com/office/drawing/2014/main" id="{22CF3403-CFDD-4CD8-9AA2-D70EA477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90">
              <a:extLst>
                <a:ext uri="{FF2B5EF4-FFF2-40B4-BE49-F238E27FC236}">
                  <a16:creationId xmlns:a16="http://schemas.microsoft.com/office/drawing/2014/main" id="{83A322B0-B87D-48B6-B819-3E09F8C50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291">
              <a:extLst>
                <a:ext uri="{FF2B5EF4-FFF2-40B4-BE49-F238E27FC236}">
                  <a16:creationId xmlns:a16="http://schemas.microsoft.com/office/drawing/2014/main" id="{A79585A6-EEBC-4C4A-A170-1859B46BAD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45C9F6C-045C-4BDF-81D2-8082140DE235}"/>
              </a:ext>
            </a:extLst>
          </p:cNvPr>
          <p:cNvCxnSpPr>
            <a:cxnSpLocks/>
          </p:cNvCxnSpPr>
          <p:nvPr/>
        </p:nvCxnSpPr>
        <p:spPr>
          <a:xfrm flipV="1">
            <a:off x="1447800" y="5011965"/>
            <a:ext cx="524290" cy="2408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5" name="Group 29">
            <a:extLst>
              <a:ext uri="{FF2B5EF4-FFF2-40B4-BE49-F238E27FC236}">
                <a16:creationId xmlns:a16="http://schemas.microsoft.com/office/drawing/2014/main" id="{F75A29A5-950A-4999-81CE-D19D8585B8E1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3594571"/>
            <a:ext cx="287338" cy="790575"/>
            <a:chOff x="528" y="240"/>
            <a:chExt cx="181" cy="498"/>
          </a:xfrm>
        </p:grpSpPr>
        <p:sp>
          <p:nvSpPr>
            <p:cNvPr id="286" name="Line 30">
              <a:extLst>
                <a:ext uri="{FF2B5EF4-FFF2-40B4-BE49-F238E27FC236}">
                  <a16:creationId xmlns:a16="http://schemas.microsoft.com/office/drawing/2014/main" id="{292DBC85-7BCE-4081-A8E0-E753CD5CC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E773DB7-4F85-4D63-9C3B-F30A5C007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665052F0-9D9B-4399-B6E6-40EB0A03F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29">
            <a:extLst>
              <a:ext uri="{FF2B5EF4-FFF2-40B4-BE49-F238E27FC236}">
                <a16:creationId xmlns:a16="http://schemas.microsoft.com/office/drawing/2014/main" id="{A7C5149F-6E0B-46AE-8EA0-8BDB2F7B861E}"/>
              </a:ext>
            </a:extLst>
          </p:cNvPr>
          <p:cNvGrpSpPr>
            <a:grpSpLocks/>
          </p:cNvGrpSpPr>
          <p:nvPr/>
        </p:nvGrpSpPr>
        <p:grpSpPr bwMode="auto">
          <a:xfrm>
            <a:off x="1428490" y="3583422"/>
            <a:ext cx="287338" cy="790575"/>
            <a:chOff x="528" y="240"/>
            <a:chExt cx="181" cy="498"/>
          </a:xfrm>
        </p:grpSpPr>
        <p:sp>
          <p:nvSpPr>
            <p:cNvPr id="290" name="Line 30">
              <a:extLst>
                <a:ext uri="{FF2B5EF4-FFF2-40B4-BE49-F238E27FC236}">
                  <a16:creationId xmlns:a16="http://schemas.microsoft.com/office/drawing/2014/main" id="{276760A5-B0F7-4A78-96FA-443F17544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>
              <a:extLst>
                <a:ext uri="{FF2B5EF4-FFF2-40B4-BE49-F238E27FC236}">
                  <a16:creationId xmlns:a16="http://schemas.microsoft.com/office/drawing/2014/main" id="{31F63972-EBFC-4400-93DD-8D414495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42D5DB5C-F86E-4E0A-A1E3-87B612A2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5887F-DECC-47E4-A37C-401A7817AF44}"/>
              </a:ext>
            </a:extLst>
          </p:cNvPr>
          <p:cNvGrpSpPr/>
          <p:nvPr/>
        </p:nvGrpSpPr>
        <p:grpSpPr>
          <a:xfrm>
            <a:off x="2494777" y="3656565"/>
            <a:ext cx="668841" cy="797945"/>
            <a:chOff x="358910" y="3747520"/>
            <a:chExt cx="668841" cy="797945"/>
          </a:xfrm>
        </p:grpSpPr>
        <p:grpSp>
          <p:nvGrpSpPr>
            <p:cNvPr id="238" name="Group 29">
              <a:extLst>
                <a:ext uri="{FF2B5EF4-FFF2-40B4-BE49-F238E27FC236}">
                  <a16:creationId xmlns:a16="http://schemas.microsoft.com/office/drawing/2014/main" id="{8CA13960-651B-46B7-86E4-0F31FDAF2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10" y="3747520"/>
              <a:ext cx="287338" cy="790575"/>
              <a:chOff x="528" y="240"/>
              <a:chExt cx="181" cy="498"/>
            </a:xfrm>
          </p:grpSpPr>
          <p:sp>
            <p:nvSpPr>
              <p:cNvPr id="239" name="Line 30">
                <a:extLst>
                  <a:ext uri="{FF2B5EF4-FFF2-40B4-BE49-F238E27FC236}">
                    <a16:creationId xmlns:a16="http://schemas.microsoft.com/office/drawing/2014/main" id="{52AAE6D7-B040-4CDF-B23E-DBA197236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31">
                <a:extLst>
                  <a:ext uri="{FF2B5EF4-FFF2-40B4-BE49-F238E27FC236}">
                    <a16:creationId xmlns:a16="http://schemas.microsoft.com/office/drawing/2014/main" id="{A95939AA-BA26-4AD8-8BBD-583EDD921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32">
                <a:extLst>
                  <a:ext uri="{FF2B5EF4-FFF2-40B4-BE49-F238E27FC236}">
                    <a16:creationId xmlns:a16="http://schemas.microsoft.com/office/drawing/2014/main" id="{EF0017A9-D2BB-4AF5-A618-5BCDDDF0F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" name="Group 29">
              <a:extLst>
                <a:ext uri="{FF2B5EF4-FFF2-40B4-BE49-F238E27FC236}">
                  <a16:creationId xmlns:a16="http://schemas.microsoft.com/office/drawing/2014/main" id="{1E3EC9D0-BAA0-4D7D-AF54-A62AD599A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413" y="3754890"/>
              <a:ext cx="287338" cy="790575"/>
              <a:chOff x="528" y="240"/>
              <a:chExt cx="181" cy="498"/>
            </a:xfrm>
          </p:grpSpPr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F59834F6-8C55-4CBB-BFF8-2F4D1026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69794C48-5311-4BDA-9604-2A63C1902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D487ED46-FF9B-477E-996D-37B3EAEB8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" name="Freeform 36">
              <a:extLst>
                <a:ext uri="{FF2B5EF4-FFF2-40B4-BE49-F238E27FC236}">
                  <a16:creationId xmlns:a16="http://schemas.microsoft.com/office/drawing/2014/main" id="{555CD05B-1499-4389-BD35-EB73C5BF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4" y="375489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Freeform 55">
            <a:extLst>
              <a:ext uri="{FF2B5EF4-FFF2-40B4-BE49-F238E27FC236}">
                <a16:creationId xmlns:a16="http://schemas.microsoft.com/office/drawing/2014/main" id="{5933598B-B721-478E-A6CF-85963701A98B}"/>
              </a:ext>
            </a:extLst>
          </p:cNvPr>
          <p:cNvSpPr>
            <a:spLocks/>
          </p:cNvSpPr>
          <p:nvPr/>
        </p:nvSpPr>
        <p:spPr bwMode="auto">
          <a:xfrm flipH="1">
            <a:off x="1885001" y="3654508"/>
            <a:ext cx="482916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10">
            <a:extLst>
              <a:ext uri="{FF2B5EF4-FFF2-40B4-BE49-F238E27FC236}">
                <a16:creationId xmlns:a16="http://schemas.microsoft.com/office/drawing/2014/main" id="{B6277E89-6024-47C7-904B-29834355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26" y="3833170"/>
            <a:ext cx="103530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4" name="Rectangle 23">
            <a:extLst>
              <a:ext uri="{FF2B5EF4-FFF2-40B4-BE49-F238E27FC236}">
                <a16:creationId xmlns:a16="http://schemas.microsoft.com/office/drawing/2014/main" id="{C345E80E-C525-473D-A14A-A7236AC1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829" y="4006700"/>
            <a:ext cx="249711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7B07C8-5189-484D-A780-23D07C61CF12}"/>
              </a:ext>
            </a:extLst>
          </p:cNvPr>
          <p:cNvGrpSpPr/>
          <p:nvPr/>
        </p:nvGrpSpPr>
        <p:grpSpPr>
          <a:xfrm>
            <a:off x="4726912" y="3657774"/>
            <a:ext cx="668841" cy="797945"/>
            <a:chOff x="4865044" y="3142940"/>
            <a:chExt cx="668841" cy="797945"/>
          </a:xfrm>
        </p:grpSpPr>
        <p:grpSp>
          <p:nvGrpSpPr>
            <p:cNvPr id="250" name="Group 29">
              <a:extLst>
                <a:ext uri="{FF2B5EF4-FFF2-40B4-BE49-F238E27FC236}">
                  <a16:creationId xmlns:a16="http://schemas.microsoft.com/office/drawing/2014/main" id="{2853020F-C77B-486C-A370-F97F0B16E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044" y="3142940"/>
              <a:ext cx="287338" cy="790575"/>
              <a:chOff x="528" y="240"/>
              <a:chExt cx="181" cy="498"/>
            </a:xfrm>
          </p:grpSpPr>
          <p:sp>
            <p:nvSpPr>
              <p:cNvPr id="251" name="Line 30">
                <a:extLst>
                  <a:ext uri="{FF2B5EF4-FFF2-40B4-BE49-F238E27FC236}">
                    <a16:creationId xmlns:a16="http://schemas.microsoft.com/office/drawing/2014/main" id="{CD69324A-EE53-441A-A142-46587B3D8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31">
                <a:extLst>
                  <a:ext uri="{FF2B5EF4-FFF2-40B4-BE49-F238E27FC236}">
                    <a16:creationId xmlns:a16="http://schemas.microsoft.com/office/drawing/2014/main" id="{625E6BB7-A8CA-4C4E-86BD-8A7BF88CA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Freeform 32">
                <a:extLst>
                  <a:ext uri="{FF2B5EF4-FFF2-40B4-BE49-F238E27FC236}">
                    <a16:creationId xmlns:a16="http://schemas.microsoft.com/office/drawing/2014/main" id="{78AFF205-1232-4271-98C3-4D6AD61AE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" name="Group 29">
              <a:extLst>
                <a:ext uri="{FF2B5EF4-FFF2-40B4-BE49-F238E27FC236}">
                  <a16:creationId xmlns:a16="http://schemas.microsoft.com/office/drawing/2014/main" id="{C49FCF74-82EA-4F07-91EA-A194EDEA5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6547" y="3150310"/>
              <a:ext cx="287338" cy="790575"/>
              <a:chOff x="528" y="240"/>
              <a:chExt cx="181" cy="498"/>
            </a:xfrm>
          </p:grpSpPr>
          <p:sp>
            <p:nvSpPr>
              <p:cNvPr id="255" name="Line 30">
                <a:extLst>
                  <a:ext uri="{FF2B5EF4-FFF2-40B4-BE49-F238E27FC236}">
                    <a16:creationId xmlns:a16="http://schemas.microsoft.com/office/drawing/2014/main" id="{77539E19-CFDA-4A67-A5CD-023D2AA39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31">
                <a:extLst>
                  <a:ext uri="{FF2B5EF4-FFF2-40B4-BE49-F238E27FC236}">
                    <a16:creationId xmlns:a16="http://schemas.microsoft.com/office/drawing/2014/main" id="{B85D2C9B-B0AE-4B18-AD63-1F46D29D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Freeform 32">
                <a:extLst>
                  <a:ext uri="{FF2B5EF4-FFF2-40B4-BE49-F238E27FC236}">
                    <a16:creationId xmlns:a16="http://schemas.microsoft.com/office/drawing/2014/main" id="{78A90CD2-FEC7-48AF-81FD-6670DE987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" name="Freeform 36">
              <a:extLst>
                <a:ext uri="{FF2B5EF4-FFF2-40B4-BE49-F238E27FC236}">
                  <a16:creationId xmlns:a16="http://schemas.microsoft.com/office/drawing/2014/main" id="{6529DBBD-F244-4481-8CA2-26CED384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208" y="315031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88">
            <a:extLst>
              <a:ext uri="{FF2B5EF4-FFF2-40B4-BE49-F238E27FC236}">
                <a16:creationId xmlns:a16="http://schemas.microsoft.com/office/drawing/2014/main" id="{97EBA82E-012C-454E-A727-90809413BE6E}"/>
              </a:ext>
            </a:extLst>
          </p:cNvPr>
          <p:cNvGrpSpPr>
            <a:grpSpLocks/>
          </p:cNvGrpSpPr>
          <p:nvPr/>
        </p:nvGrpSpPr>
        <p:grpSpPr bwMode="auto">
          <a:xfrm>
            <a:off x="5476966" y="3833170"/>
            <a:ext cx="222250" cy="858838"/>
            <a:chOff x="384" y="816"/>
            <a:chExt cx="140" cy="541"/>
          </a:xfrm>
        </p:grpSpPr>
        <p:sp>
          <p:nvSpPr>
            <p:cNvPr id="265" name="Line 289">
              <a:extLst>
                <a:ext uri="{FF2B5EF4-FFF2-40B4-BE49-F238E27FC236}">
                  <a16:creationId xmlns:a16="http://schemas.microsoft.com/office/drawing/2014/main" id="{C8AC2CD7-3825-479C-A07F-B7FC54903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0">
              <a:extLst>
                <a:ext uri="{FF2B5EF4-FFF2-40B4-BE49-F238E27FC236}">
                  <a16:creationId xmlns:a16="http://schemas.microsoft.com/office/drawing/2014/main" id="{3C7140F5-9897-4C3E-87EA-9402EA101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1">
              <a:extLst>
                <a:ext uri="{FF2B5EF4-FFF2-40B4-BE49-F238E27FC236}">
                  <a16:creationId xmlns:a16="http://schemas.microsoft.com/office/drawing/2014/main" id="{C319253C-C9DA-4242-8D4F-DE8152EF41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81015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Fresh Fish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lower mark,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27 rounds, 135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3 Steel,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F83B9-2897-4D2E-8BB2-816BD92E349E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2399580" y="6152910"/>
            <a:ext cx="1860716" cy="22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Freeform 55">
            <a:extLst>
              <a:ext uri="{FF2B5EF4-FFF2-40B4-BE49-F238E27FC236}">
                <a16:creationId xmlns:a16="http://schemas.microsoft.com/office/drawing/2014/main" id="{D83C1F1B-5A8D-4220-A76D-DA491F6C3EF2}"/>
              </a:ext>
            </a:extLst>
          </p:cNvPr>
          <p:cNvSpPr>
            <a:spLocks/>
          </p:cNvSpPr>
          <p:nvPr/>
        </p:nvSpPr>
        <p:spPr bwMode="auto">
          <a:xfrm flipH="1">
            <a:off x="2343987" y="3685098"/>
            <a:ext cx="841752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55">
            <a:extLst>
              <a:ext uri="{FF2B5EF4-FFF2-40B4-BE49-F238E27FC236}">
                <a16:creationId xmlns:a16="http://schemas.microsoft.com/office/drawing/2014/main" id="{9DDFE735-B72A-4272-91A3-83ED21BA6471}"/>
              </a:ext>
            </a:extLst>
          </p:cNvPr>
          <p:cNvSpPr>
            <a:spLocks/>
          </p:cNvSpPr>
          <p:nvPr/>
        </p:nvSpPr>
        <p:spPr bwMode="auto">
          <a:xfrm flipH="1">
            <a:off x="4230350" y="3685098"/>
            <a:ext cx="468664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Rectangle 10">
            <a:extLst>
              <a:ext uri="{FF2B5EF4-FFF2-40B4-BE49-F238E27FC236}">
                <a16:creationId xmlns:a16="http://schemas.microsoft.com/office/drawing/2014/main" id="{2701F47D-95CA-401B-84F0-431560B8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43" y="5177361"/>
            <a:ext cx="2377763" cy="170149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1DD0740-2B66-44C2-9B66-1B8D1443B3C4}"/>
              </a:ext>
            </a:extLst>
          </p:cNvPr>
          <p:cNvCxnSpPr>
            <a:cxnSpLocks/>
          </p:cNvCxnSpPr>
          <p:nvPr/>
        </p:nvCxnSpPr>
        <p:spPr>
          <a:xfrm>
            <a:off x="4602078" y="4829243"/>
            <a:ext cx="753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Freeform 55">
            <a:extLst>
              <a:ext uri="{FF2B5EF4-FFF2-40B4-BE49-F238E27FC236}">
                <a16:creationId xmlns:a16="http://schemas.microsoft.com/office/drawing/2014/main" id="{53D4671D-34FB-40EE-B2E0-85E96E49C42B}"/>
              </a:ext>
            </a:extLst>
          </p:cNvPr>
          <p:cNvSpPr>
            <a:spLocks/>
          </p:cNvSpPr>
          <p:nvPr/>
        </p:nvSpPr>
        <p:spPr bwMode="auto">
          <a:xfrm flipH="1">
            <a:off x="5183284" y="4067957"/>
            <a:ext cx="171595" cy="181049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29901"/>
              <a:gd name="connsiteY0" fmla="*/ 5714 h 18672"/>
              <a:gd name="connsiteX1" fmla="*/ 29901 w 29901"/>
              <a:gd name="connsiteY1" fmla="*/ 18672 h 18672"/>
              <a:gd name="connsiteX2" fmla="*/ 21041 w 29901"/>
              <a:gd name="connsiteY2" fmla="*/ 3244 h 18672"/>
              <a:gd name="connsiteX3" fmla="*/ 0 w 29901"/>
              <a:gd name="connsiteY3" fmla="*/ 0 h 18672"/>
              <a:gd name="connsiteX4" fmla="*/ 0 w 29901"/>
              <a:gd name="connsiteY4" fmla="*/ 5714 h 18672"/>
              <a:gd name="connsiteX0" fmla="*/ 0 w 21041"/>
              <a:gd name="connsiteY0" fmla="*/ 5714 h 13577"/>
              <a:gd name="connsiteX1" fmla="*/ 19000 w 21041"/>
              <a:gd name="connsiteY1" fmla="*/ 13577 h 13577"/>
              <a:gd name="connsiteX2" fmla="*/ 21041 w 21041"/>
              <a:gd name="connsiteY2" fmla="*/ 3244 h 13577"/>
              <a:gd name="connsiteX3" fmla="*/ 0 w 21041"/>
              <a:gd name="connsiteY3" fmla="*/ 0 h 13577"/>
              <a:gd name="connsiteX4" fmla="*/ 0 w 21041"/>
              <a:gd name="connsiteY4" fmla="*/ 5714 h 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" h="13577">
                <a:moveTo>
                  <a:pt x="0" y="5714"/>
                </a:moveTo>
                <a:lnTo>
                  <a:pt x="19000" y="13577"/>
                </a:lnTo>
                <a:lnTo>
                  <a:pt x="21041" y="3244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1" name="Group 13">
            <a:extLst>
              <a:ext uri="{FF2B5EF4-FFF2-40B4-BE49-F238E27FC236}">
                <a16:creationId xmlns:a16="http://schemas.microsoft.com/office/drawing/2014/main" id="{9EA2E05F-9B07-42D3-8F8C-AEDA470815C0}"/>
              </a:ext>
            </a:extLst>
          </p:cNvPr>
          <p:cNvGrpSpPr>
            <a:grpSpLocks/>
          </p:cNvGrpSpPr>
          <p:nvPr/>
        </p:nvGrpSpPr>
        <p:grpSpPr bwMode="auto">
          <a:xfrm>
            <a:off x="5361739" y="3696852"/>
            <a:ext cx="393700" cy="1271588"/>
            <a:chOff x="2496" y="4380"/>
            <a:chExt cx="236" cy="690"/>
          </a:xfrm>
        </p:grpSpPr>
        <p:sp>
          <p:nvSpPr>
            <p:cNvPr id="262" name="AutoShape 14">
              <a:extLst>
                <a:ext uri="{FF2B5EF4-FFF2-40B4-BE49-F238E27FC236}">
                  <a16:creationId xmlns:a16="http://schemas.microsoft.com/office/drawing/2014/main" id="{05A481C4-648F-4AD6-9480-6CAA6143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>
              <a:extLst>
                <a:ext uri="{FF2B5EF4-FFF2-40B4-BE49-F238E27FC236}">
                  <a16:creationId xmlns:a16="http://schemas.microsoft.com/office/drawing/2014/main" id="{3BFFA95C-3B45-4FFE-A590-3155E8D39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52A13C5-FA78-4856-93A5-24063CE3F72E}"/>
              </a:ext>
            </a:extLst>
          </p:cNvPr>
          <p:cNvCxnSpPr>
            <a:cxnSpLocks/>
          </p:cNvCxnSpPr>
          <p:nvPr/>
        </p:nvCxnSpPr>
        <p:spPr>
          <a:xfrm>
            <a:off x="5207582" y="5878450"/>
            <a:ext cx="14320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 29">
            <a:extLst>
              <a:ext uri="{FF2B5EF4-FFF2-40B4-BE49-F238E27FC236}">
                <a16:creationId xmlns:a16="http://schemas.microsoft.com/office/drawing/2014/main" id="{6006DF78-BA1D-434D-BD51-9868D278223F}"/>
              </a:ext>
            </a:extLst>
          </p:cNvPr>
          <p:cNvGrpSpPr>
            <a:grpSpLocks/>
          </p:cNvGrpSpPr>
          <p:nvPr/>
        </p:nvGrpSpPr>
        <p:grpSpPr bwMode="auto">
          <a:xfrm>
            <a:off x="5879180" y="4079375"/>
            <a:ext cx="287338" cy="790575"/>
            <a:chOff x="528" y="240"/>
            <a:chExt cx="181" cy="498"/>
          </a:xfrm>
        </p:grpSpPr>
        <p:sp>
          <p:nvSpPr>
            <p:cNvPr id="271" name="Line 30">
              <a:extLst>
                <a:ext uri="{FF2B5EF4-FFF2-40B4-BE49-F238E27FC236}">
                  <a16:creationId xmlns:a16="http://schemas.microsoft.com/office/drawing/2014/main" id="{FD293F52-372E-4507-9FDD-491FDE738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1">
              <a:extLst>
                <a:ext uri="{FF2B5EF4-FFF2-40B4-BE49-F238E27FC236}">
                  <a16:creationId xmlns:a16="http://schemas.microsoft.com/office/drawing/2014/main" id="{404FD1B2-30B4-4E13-8775-C1470B992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3B60D65F-401B-4EA7-96AA-A1DDB712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Rectangle 10">
            <a:extLst>
              <a:ext uri="{FF2B5EF4-FFF2-40B4-BE49-F238E27FC236}">
                <a16:creationId xmlns:a16="http://schemas.microsoft.com/office/drawing/2014/main" id="{3E1B89AC-D1E3-478A-97D0-0E7D98B2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522" y="4483610"/>
            <a:ext cx="679882" cy="139203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79" name="Group 29">
            <a:extLst>
              <a:ext uri="{FF2B5EF4-FFF2-40B4-BE49-F238E27FC236}">
                <a16:creationId xmlns:a16="http://schemas.microsoft.com/office/drawing/2014/main" id="{F346761C-94D9-4D60-9E68-92D73A796F1F}"/>
              </a:ext>
            </a:extLst>
          </p:cNvPr>
          <p:cNvGrpSpPr>
            <a:grpSpLocks/>
          </p:cNvGrpSpPr>
          <p:nvPr/>
        </p:nvGrpSpPr>
        <p:grpSpPr bwMode="auto">
          <a:xfrm>
            <a:off x="6375711" y="4140268"/>
            <a:ext cx="287338" cy="790575"/>
            <a:chOff x="528" y="240"/>
            <a:chExt cx="181" cy="498"/>
          </a:xfrm>
        </p:grpSpPr>
        <p:sp>
          <p:nvSpPr>
            <p:cNvPr id="280" name="Line 30">
              <a:extLst>
                <a:ext uri="{FF2B5EF4-FFF2-40B4-BE49-F238E27FC236}">
                  <a16:creationId xmlns:a16="http://schemas.microsoft.com/office/drawing/2014/main" id="{1179F610-4F7E-4E1B-B1F7-96EF9B61C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1">
              <a:extLst>
                <a:ext uri="{FF2B5EF4-FFF2-40B4-BE49-F238E27FC236}">
                  <a16:creationId xmlns:a16="http://schemas.microsoft.com/office/drawing/2014/main" id="{3F1D710F-2406-4357-B088-73637ED1E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F0BD0293-CE36-4D52-A99A-1AFA341FF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98C886B-9B98-4737-B6BF-DC092791AED5}"/>
              </a:ext>
            </a:extLst>
          </p:cNvPr>
          <p:cNvCxnSpPr>
            <a:cxnSpLocks/>
          </p:cNvCxnSpPr>
          <p:nvPr/>
        </p:nvCxnSpPr>
        <p:spPr>
          <a:xfrm>
            <a:off x="459788" y="7420043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46C3220-4AD4-4ECA-8E6D-52ABBED185CC}"/>
              </a:ext>
            </a:extLst>
          </p:cNvPr>
          <p:cNvCxnSpPr>
            <a:cxnSpLocks/>
          </p:cNvCxnSpPr>
          <p:nvPr/>
        </p:nvCxnSpPr>
        <p:spPr>
          <a:xfrm flipV="1">
            <a:off x="177800" y="7420043"/>
            <a:ext cx="295275" cy="768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6" name="Group 292">
            <a:extLst>
              <a:ext uri="{FF2B5EF4-FFF2-40B4-BE49-F238E27FC236}">
                <a16:creationId xmlns:a16="http://schemas.microsoft.com/office/drawing/2014/main" id="{BD71A030-D63A-40F3-9168-A705036C7B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6240" y="4829243"/>
            <a:ext cx="222250" cy="858838"/>
            <a:chOff x="384" y="816"/>
            <a:chExt cx="140" cy="541"/>
          </a:xfrm>
        </p:grpSpPr>
        <p:sp>
          <p:nvSpPr>
            <p:cNvPr id="297" name="Line 293">
              <a:extLst>
                <a:ext uri="{FF2B5EF4-FFF2-40B4-BE49-F238E27FC236}">
                  <a16:creationId xmlns:a16="http://schemas.microsoft.com/office/drawing/2014/main" id="{85903DCD-E578-4729-8AAB-3A7E2738A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294">
              <a:extLst>
                <a:ext uri="{FF2B5EF4-FFF2-40B4-BE49-F238E27FC236}">
                  <a16:creationId xmlns:a16="http://schemas.microsoft.com/office/drawing/2014/main" id="{5A868ECF-C2FB-40E4-93A9-D71F7E6C4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295">
              <a:extLst>
                <a:ext uri="{FF2B5EF4-FFF2-40B4-BE49-F238E27FC236}">
                  <a16:creationId xmlns:a16="http://schemas.microsoft.com/office/drawing/2014/main" id="{20A3F4FA-6C28-4B69-9890-BCACC6A37B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" name="Group 13">
            <a:extLst>
              <a:ext uri="{FF2B5EF4-FFF2-40B4-BE49-F238E27FC236}">
                <a16:creationId xmlns:a16="http://schemas.microsoft.com/office/drawing/2014/main" id="{036AA125-B3F3-40E3-BA83-9D4C938BDD8D}"/>
              </a:ext>
            </a:extLst>
          </p:cNvPr>
          <p:cNvGrpSpPr>
            <a:grpSpLocks/>
          </p:cNvGrpSpPr>
          <p:nvPr/>
        </p:nvGrpSpPr>
        <p:grpSpPr bwMode="auto">
          <a:xfrm>
            <a:off x="1544995" y="3941678"/>
            <a:ext cx="393700" cy="1271588"/>
            <a:chOff x="2496" y="4380"/>
            <a:chExt cx="236" cy="690"/>
          </a:xfrm>
        </p:grpSpPr>
        <p:sp>
          <p:nvSpPr>
            <p:cNvPr id="301" name="AutoShape 14">
              <a:extLst>
                <a:ext uri="{FF2B5EF4-FFF2-40B4-BE49-F238E27FC236}">
                  <a16:creationId xmlns:a16="http://schemas.microsoft.com/office/drawing/2014/main" id="{A8A266F5-8869-4474-8C61-2B56B992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2" name="AutoShape 15">
              <a:extLst>
                <a:ext uri="{FF2B5EF4-FFF2-40B4-BE49-F238E27FC236}">
                  <a16:creationId xmlns:a16="http://schemas.microsoft.com/office/drawing/2014/main" id="{5261039A-6D1B-4A3A-9295-518EBDAB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3" name="Group 13">
            <a:extLst>
              <a:ext uri="{FF2B5EF4-FFF2-40B4-BE49-F238E27FC236}">
                <a16:creationId xmlns:a16="http://schemas.microsoft.com/office/drawing/2014/main" id="{49082555-9ADC-404F-8AD3-9485F82CCE1C}"/>
              </a:ext>
            </a:extLst>
          </p:cNvPr>
          <p:cNvGrpSpPr>
            <a:grpSpLocks/>
          </p:cNvGrpSpPr>
          <p:nvPr/>
        </p:nvGrpSpPr>
        <p:grpSpPr bwMode="auto">
          <a:xfrm>
            <a:off x="151450" y="4824009"/>
            <a:ext cx="393700" cy="1271588"/>
            <a:chOff x="2496" y="4380"/>
            <a:chExt cx="236" cy="690"/>
          </a:xfrm>
        </p:grpSpPr>
        <p:sp>
          <p:nvSpPr>
            <p:cNvPr id="304" name="AutoShape 14">
              <a:extLst>
                <a:ext uri="{FF2B5EF4-FFF2-40B4-BE49-F238E27FC236}">
                  <a16:creationId xmlns:a16="http://schemas.microsoft.com/office/drawing/2014/main" id="{546A30C3-F915-4CC5-9D13-2F95BCA4D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AutoShape 15">
              <a:extLst>
                <a:ext uri="{FF2B5EF4-FFF2-40B4-BE49-F238E27FC236}">
                  <a16:creationId xmlns:a16="http://schemas.microsoft.com/office/drawing/2014/main" id="{7DC4FBD6-1A72-4CF1-B582-B5B1F8F5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6" name="Group 13">
            <a:extLst>
              <a:ext uri="{FF2B5EF4-FFF2-40B4-BE49-F238E27FC236}">
                <a16:creationId xmlns:a16="http://schemas.microsoft.com/office/drawing/2014/main" id="{5873732E-E847-4156-9D49-6D8A16387E97}"/>
              </a:ext>
            </a:extLst>
          </p:cNvPr>
          <p:cNvGrpSpPr>
            <a:grpSpLocks/>
          </p:cNvGrpSpPr>
          <p:nvPr/>
        </p:nvGrpSpPr>
        <p:grpSpPr bwMode="auto">
          <a:xfrm>
            <a:off x="6503654" y="6006822"/>
            <a:ext cx="393700" cy="1271588"/>
            <a:chOff x="2496" y="4380"/>
            <a:chExt cx="236" cy="690"/>
          </a:xfrm>
        </p:grpSpPr>
        <p:sp>
          <p:nvSpPr>
            <p:cNvPr id="307" name="AutoShape 14">
              <a:extLst>
                <a:ext uri="{FF2B5EF4-FFF2-40B4-BE49-F238E27FC236}">
                  <a16:creationId xmlns:a16="http://schemas.microsoft.com/office/drawing/2014/main" id="{66B7403A-72DB-473A-8D3C-26B41D42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AutoShape 15">
              <a:extLst>
                <a:ext uri="{FF2B5EF4-FFF2-40B4-BE49-F238E27FC236}">
                  <a16:creationId xmlns:a16="http://schemas.microsoft.com/office/drawing/2014/main" id="{A8CA3733-FC89-4C6B-B336-CB4C7EA6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9" name="Group 288">
            <a:extLst>
              <a:ext uri="{FF2B5EF4-FFF2-40B4-BE49-F238E27FC236}">
                <a16:creationId xmlns:a16="http://schemas.microsoft.com/office/drawing/2014/main" id="{A8516F07-D5A9-4441-8DEF-CD5A0AFC25A5}"/>
              </a:ext>
            </a:extLst>
          </p:cNvPr>
          <p:cNvGrpSpPr>
            <a:grpSpLocks/>
          </p:cNvGrpSpPr>
          <p:nvPr/>
        </p:nvGrpSpPr>
        <p:grpSpPr bwMode="auto">
          <a:xfrm>
            <a:off x="6941179" y="6489629"/>
            <a:ext cx="222250" cy="858838"/>
            <a:chOff x="384" y="816"/>
            <a:chExt cx="140" cy="541"/>
          </a:xfrm>
        </p:grpSpPr>
        <p:sp>
          <p:nvSpPr>
            <p:cNvPr id="310" name="Line 289">
              <a:extLst>
                <a:ext uri="{FF2B5EF4-FFF2-40B4-BE49-F238E27FC236}">
                  <a16:creationId xmlns:a16="http://schemas.microsoft.com/office/drawing/2014/main" id="{307D32BB-5D80-432D-8AF8-C71FE4740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290">
              <a:extLst>
                <a:ext uri="{FF2B5EF4-FFF2-40B4-BE49-F238E27FC236}">
                  <a16:creationId xmlns:a16="http://schemas.microsoft.com/office/drawing/2014/main" id="{15F0953C-B5DB-4F5F-992B-C1B0861EC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291">
              <a:extLst>
                <a:ext uri="{FF2B5EF4-FFF2-40B4-BE49-F238E27FC236}">
                  <a16:creationId xmlns:a16="http://schemas.microsoft.com/office/drawing/2014/main" id="{A05C4CF1-3364-49A3-A30C-A69E86F94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569F406-2C16-45F6-8946-CB5A80045EE0}"/>
              </a:ext>
            </a:extLst>
          </p:cNvPr>
          <p:cNvCxnSpPr>
            <a:cxnSpLocks/>
          </p:cNvCxnSpPr>
          <p:nvPr/>
        </p:nvCxnSpPr>
        <p:spPr>
          <a:xfrm>
            <a:off x="177800" y="8188066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Group 13">
            <a:extLst>
              <a:ext uri="{FF2B5EF4-FFF2-40B4-BE49-F238E27FC236}">
                <a16:creationId xmlns:a16="http://schemas.microsoft.com/office/drawing/2014/main" id="{CFDC560F-7C14-4D3C-940E-F4C42B80717C}"/>
              </a:ext>
            </a:extLst>
          </p:cNvPr>
          <p:cNvGrpSpPr>
            <a:grpSpLocks/>
          </p:cNvGrpSpPr>
          <p:nvPr/>
        </p:nvGrpSpPr>
        <p:grpSpPr bwMode="auto">
          <a:xfrm>
            <a:off x="576562" y="4408392"/>
            <a:ext cx="393700" cy="1271588"/>
            <a:chOff x="2496" y="4380"/>
            <a:chExt cx="236" cy="690"/>
          </a:xfrm>
        </p:grpSpPr>
        <p:sp>
          <p:nvSpPr>
            <p:cNvPr id="315" name="AutoShape 14">
              <a:extLst>
                <a:ext uri="{FF2B5EF4-FFF2-40B4-BE49-F238E27FC236}">
                  <a16:creationId xmlns:a16="http://schemas.microsoft.com/office/drawing/2014/main" id="{221291A6-4EEF-42AC-B117-9A9984C6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" name="AutoShape 15">
              <a:extLst>
                <a:ext uri="{FF2B5EF4-FFF2-40B4-BE49-F238E27FC236}">
                  <a16:creationId xmlns:a16="http://schemas.microsoft.com/office/drawing/2014/main" id="{519D0F9D-1A44-4EC4-B3BD-199567590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" name="TextBox 13">
            <a:extLst>
              <a:ext uri="{FF2B5EF4-FFF2-40B4-BE49-F238E27FC236}">
                <a16:creationId xmlns:a16="http://schemas.microsoft.com/office/drawing/2014/main" id="{B810AD42-F445-464A-929F-6F80E184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098" y="5735854"/>
            <a:ext cx="832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  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6ED290-982C-4ACF-B90A-31B57E8CE0B8}"/>
              </a:ext>
            </a:extLst>
          </p:cNvPr>
          <p:cNvSpPr/>
          <p:nvPr/>
        </p:nvSpPr>
        <p:spPr>
          <a:xfrm>
            <a:off x="3215664" y="612733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X</a:t>
            </a:r>
            <a:endParaRPr lang="en-US" dirty="0"/>
          </a:p>
        </p:txBody>
      </p:sp>
      <p:grpSp>
        <p:nvGrpSpPr>
          <p:cNvPr id="100" name="Group 21">
            <a:extLst>
              <a:ext uri="{FF2B5EF4-FFF2-40B4-BE49-F238E27FC236}">
                <a16:creationId xmlns:a16="http://schemas.microsoft.com/office/drawing/2014/main" id="{054B84E0-EDA8-42AA-B2CF-FD1D4D92C820}"/>
              </a:ext>
            </a:extLst>
          </p:cNvPr>
          <p:cNvGrpSpPr>
            <a:grpSpLocks/>
          </p:cNvGrpSpPr>
          <p:nvPr/>
        </p:nvGrpSpPr>
        <p:grpSpPr bwMode="auto">
          <a:xfrm>
            <a:off x="3274026" y="3915301"/>
            <a:ext cx="185738" cy="660400"/>
            <a:chOff x="5403" y="3457"/>
            <a:chExt cx="209" cy="755"/>
          </a:xfrm>
        </p:grpSpPr>
        <p:sp>
          <p:nvSpPr>
            <p:cNvPr id="101" name="Oval 22">
              <a:extLst>
                <a:ext uri="{FF2B5EF4-FFF2-40B4-BE49-F238E27FC236}">
                  <a16:creationId xmlns:a16="http://schemas.microsoft.com/office/drawing/2014/main" id="{AAF35E6E-6E23-4F8D-BEA4-937CAD1E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Oval 23">
              <a:extLst>
                <a:ext uri="{FF2B5EF4-FFF2-40B4-BE49-F238E27FC236}">
                  <a16:creationId xmlns:a16="http://schemas.microsoft.com/office/drawing/2014/main" id="{3E0CFE32-16F0-4EAB-A4B9-ADB62E4F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AE1651FC-2CF1-4959-BC14-96036CBF7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F8D79AC9-B9C6-48CC-8983-545A289F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Rectangle 26">
              <a:extLst>
                <a:ext uri="{FF2B5EF4-FFF2-40B4-BE49-F238E27FC236}">
                  <a16:creationId xmlns:a16="http://schemas.microsoft.com/office/drawing/2014/main" id="{60DD15AA-5FF8-475D-95AE-BF722A45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89E985D8-F246-4831-A7D3-AD747FAB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BB9E074-D854-4F76-89F9-391E44868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8" name="Group 21">
            <a:extLst>
              <a:ext uri="{FF2B5EF4-FFF2-40B4-BE49-F238E27FC236}">
                <a16:creationId xmlns:a16="http://schemas.microsoft.com/office/drawing/2014/main" id="{F5C60F95-B4B1-46F4-B6B1-B883C951D7D8}"/>
              </a:ext>
            </a:extLst>
          </p:cNvPr>
          <p:cNvGrpSpPr>
            <a:grpSpLocks/>
          </p:cNvGrpSpPr>
          <p:nvPr/>
        </p:nvGrpSpPr>
        <p:grpSpPr bwMode="auto">
          <a:xfrm>
            <a:off x="4127949" y="3552300"/>
            <a:ext cx="185738" cy="660400"/>
            <a:chOff x="5403" y="3457"/>
            <a:chExt cx="209" cy="755"/>
          </a:xfrm>
        </p:grpSpPr>
        <p:sp>
          <p:nvSpPr>
            <p:cNvPr id="109" name="Oval 22">
              <a:extLst>
                <a:ext uri="{FF2B5EF4-FFF2-40B4-BE49-F238E27FC236}">
                  <a16:creationId xmlns:a16="http://schemas.microsoft.com/office/drawing/2014/main" id="{7E70CD28-C20B-4EE0-A7E2-71F69C50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23">
              <a:extLst>
                <a:ext uri="{FF2B5EF4-FFF2-40B4-BE49-F238E27FC236}">
                  <a16:creationId xmlns:a16="http://schemas.microsoft.com/office/drawing/2014/main" id="{439063FE-64BA-4AB3-BB7D-BC447F15F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18A6D08F-E3ED-41A5-B5EF-33AB5B98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A93A4F62-B9F4-40D8-8964-16D53EAE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26">
              <a:extLst>
                <a:ext uri="{FF2B5EF4-FFF2-40B4-BE49-F238E27FC236}">
                  <a16:creationId xmlns:a16="http://schemas.microsoft.com/office/drawing/2014/main" id="{895931F9-9BD1-417D-A323-649B6AFE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3F031EE3-EDA8-4B9F-BEBD-A0FA72E5F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54CE1B72-D3D7-4AA1-A3A0-B46B49405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7" name="Group 21">
            <a:extLst>
              <a:ext uri="{FF2B5EF4-FFF2-40B4-BE49-F238E27FC236}">
                <a16:creationId xmlns:a16="http://schemas.microsoft.com/office/drawing/2014/main" id="{AE7B485D-3D93-4C33-9A83-AC4836DCCD02}"/>
              </a:ext>
            </a:extLst>
          </p:cNvPr>
          <p:cNvGrpSpPr>
            <a:grpSpLocks/>
          </p:cNvGrpSpPr>
          <p:nvPr/>
        </p:nvGrpSpPr>
        <p:grpSpPr bwMode="auto">
          <a:xfrm>
            <a:off x="4014769" y="3890664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08CFD944-6D3A-4A17-9DD1-E176816A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Oval 23">
              <a:extLst>
                <a:ext uri="{FF2B5EF4-FFF2-40B4-BE49-F238E27FC236}">
                  <a16:creationId xmlns:a16="http://schemas.microsoft.com/office/drawing/2014/main" id="{2FF94195-437E-4669-BCCC-3092C138B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A655670F-FFCC-4156-9708-1372DD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DE3D55A3-3B82-4249-AA24-3144201E5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26">
              <a:extLst>
                <a:ext uri="{FF2B5EF4-FFF2-40B4-BE49-F238E27FC236}">
                  <a16:creationId xmlns:a16="http://schemas.microsoft.com/office/drawing/2014/main" id="{39747ABE-7EB7-45A9-B776-15F5492E5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596623AD-0717-4115-87D2-C034634F2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AA4A095B-74C3-4C35-959C-C7A15FA86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122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2020-07-25T07:16:56Z</dcterms:modified>
  <cp:category>Shooting</cp:category>
</cp:coreProperties>
</file>